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957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128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616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591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379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771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9398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740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7482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356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020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8AF5C-C9B2-41D3-9760-3CA3BDF2376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4ADDC-2187-42AB-A9D1-944F881F1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225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roferositarm@gmail.com" TargetMode="External"/><Relationship Id="rId2" Type="http://schemas.openxmlformats.org/officeDocument/2006/relationships/hyperlink" Target="https://youtu.be/VfPOg031Xc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iapilyisl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>
                <a:solidFill>
                  <a:srgbClr val="FF0000"/>
                </a:solidFill>
                <a:latin typeface="Arial Black" pitchFamily="34" charset="0"/>
              </a:rPr>
              <a:t>Tecnología </a:t>
            </a:r>
            <a:r>
              <a:rPr lang="es-CL">
                <a:solidFill>
                  <a:srgbClr val="FF0000"/>
                </a:solidFill>
                <a:latin typeface="Arial Black" pitchFamily="34" charset="0"/>
              </a:rPr>
              <a:t>4to básicos</a:t>
            </a:r>
            <a:endParaRPr lang="es-CL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Semana 5 y 6</a:t>
            </a:r>
          </a:p>
        </p:txBody>
      </p:sp>
    </p:spTree>
    <p:extLst>
      <p:ext uri="{BB962C8B-B14F-4D97-AF65-F5344CB8AC3E}">
        <p14:creationId xmlns:p14="http://schemas.microsoft.com/office/powerpoint/2010/main" val="3397619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Estimados niños y niñas, para esta semana continuaremos nuestro trabajo para ello te invitamos a ver el siguiente video:</a:t>
            </a:r>
          </a:p>
          <a:p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hlinkClick r:id="rId2"/>
              </a:rPr>
              <a:t>https://youtu.be/VfPOg031Xco</a:t>
            </a: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 </a:t>
            </a:r>
          </a:p>
          <a:p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Ahora puedes hacer tu trabajo y recuerda que si tienes una duda puedes contactarnos con ayuda de un adulto en el correo: </a:t>
            </a:r>
          </a:p>
          <a:p>
            <a:endParaRPr lang="es-CL" sz="30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Tía Rosita </a:t>
            </a: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hlinkClick r:id="rId3"/>
              </a:rPr>
              <a:t>proferositarm@gmail.com</a:t>
            </a: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 </a:t>
            </a:r>
          </a:p>
          <a:p>
            <a:pPr marL="0" indent="0">
              <a:buNone/>
            </a:pP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Tía Pily</a:t>
            </a: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hlinkClick r:id="rId4"/>
              </a:rPr>
              <a:t>tiapilyisl@gmail.com</a:t>
            </a: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 </a:t>
            </a:r>
          </a:p>
          <a:p>
            <a:pPr marL="0" indent="0">
              <a:buNone/>
            </a:pPr>
            <a:endParaRPr lang="es-CL" sz="30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L" sz="3000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                                                             ¡¡¡Cariños!!!</a:t>
            </a:r>
          </a:p>
          <a:p>
            <a:pPr marL="0" indent="0">
              <a:buNone/>
            </a:pPr>
            <a:endParaRPr lang="es-CL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371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75</Words>
  <Application>Microsoft Office PowerPoint</Application>
  <PresentationFormat>Presentación en pantalla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Tema de Office</vt:lpstr>
      <vt:lpstr>Tecnología 4to básicos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4to básico</dc:title>
  <dc:creator>Amy Romero Moreno</dc:creator>
  <cp:lastModifiedBy>M.Eugenia Lucero</cp:lastModifiedBy>
  <cp:revision>4</cp:revision>
  <dcterms:created xsi:type="dcterms:W3CDTF">2020-04-30T00:51:30Z</dcterms:created>
  <dcterms:modified xsi:type="dcterms:W3CDTF">2020-04-30T22:34:22Z</dcterms:modified>
</cp:coreProperties>
</file>