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B1A9821-87AF-45D8-87A4-2219B9A6DD12}" type="datetimeFigureOut">
              <a:rPr lang="es-CL" smtClean="0"/>
              <a:t>30-04-2020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67817F6-0984-4586-8774-23A6CFC6CE7C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ZxeX_8mV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7FgmEzQr8jQ" TargetMode="External"/><Relationship Id="rId13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12" Type="http://schemas.openxmlformats.org/officeDocument/2006/relationships/hyperlink" Target="https://www.youtube.com/watch?v=MRinp1KvXoM" TargetMode="External"/><Relationship Id="rId17" Type="http://schemas.openxmlformats.org/officeDocument/2006/relationships/image" Target="../media/image10.emf"/><Relationship Id="rId2" Type="http://schemas.openxmlformats.org/officeDocument/2006/relationships/hyperlink" Target="https://www.google.com/search?safe=off&amp;sxsrf=ALeKk03lXQiFaJwM7vg_RNViifWDUg1O8Q:1588214910109&amp;ei=fjyqXvKqBsmk5OUP_6OX6As&amp;q=spanish+pronunciation&amp;oq=spanish+p&amp;gs_lcp=CgZwc3ktYWIQARgCMgIIADIFCAAQywEyAggAMgIIADIFCAAQywEyAggAMgIIADICCAAyBQgAEMsBMgUIABDLAToECAAQRzoECAAQQzoFCAAQgwE6BAgjECc6BAgAEApQvppBWOm6QWDk1UFoAHACeACAAcgCiAGgDpIBBzEuNC4zLjGYAQCgAQGqAQdnd3Mtd2l6&amp;sclient=psy-ab" TargetMode="External"/><Relationship Id="rId16" Type="http://schemas.openxmlformats.org/officeDocument/2006/relationships/hyperlink" Target="https://www.youtube.com/watch?v=I457l4PVfL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safe=off&amp;sxsrf=ALeKk02vlMCLgm61BWe_KcWwh2FMj7ahJw:1588216101257&amp;ei=JUGqXtKxD4Cf5OUP4tWLkA8&amp;q=maths+pronunciation&amp;oq=maths+pronunciation&amp;gs_lcp=CgZwc3ktYWIQAzIICAAQBxAKEB4yBggAEAcQHjIGCAAQBxAeMgYIABAHEB4yBggAEAcQHjIGCAAQBxAeMgYIABAHEB4yBggAEAcQHjIFCAAQywEyBQgAEMsBOgQIIxAnOgYIABAIEB46CAgAEAcQHhATUKCiA1jbrANg9LoDaAFwAHgAgAGeAYgBxQWSAQMxLjWYAQCgAQGqAQdnd3Mtd2l6&amp;sclient=psy-ab&amp;ved=0ahUKEwiS2KqElo_pAhWAD7kGHeLqAvIQ4dUDCAs&amp;uact=5" TargetMode="External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hyperlink" Target="https://www.google.com/search?safe=off&amp;sxsrf=ALeKk02AOxf7L1kP-5k0A2Dsj_0tKvy9zQ:1588216745963&amp;q=how+to+pronounce+english&amp;stick=H4sIAAAAAAAAAOMIfcRoyS3w8sc9YSmDSWtOXmPU4uINKMrPK81LzkwsyczPExLmYglJLcoV4pbi5GJPzUvPySzOsGJRYkrN41nEKpGRX65Qkq9QANSSD9STqgBVAQAGioDRWQAAAA&amp;pron_lang=en&amp;pron_country=CL&amp;ved=2ahUKEwjWxsmsmI_pAhVaGLkGHXvfDiQQ9tEEMAF6BAgJEAo&amp;biw=1354&amp;bih=648" TargetMode="External"/><Relationship Id="rId4" Type="http://schemas.openxmlformats.org/officeDocument/2006/relationships/hyperlink" Target="https://www.google.com/search?safe=off&amp;sxsrf=ALeKk018WcIPhyeG0l8QZvENGdM0mYImYQ:1588216078220&amp;ei=DkGqXsv1DLae5OUP3M6a0Ac&amp;q=art+english+pronunciation&amp;oq=art+english+pronunciation&amp;gs_lcp=CgZwc3ktYWIQAzIICAAQCBANEB46BAgAEEc6CQgAEEMQRhD_AToECAAQQzoCCAA6BQgAEMsBOgcIABAKEMsBOgYIABAWEB46BwghEAoQoAE6BAghEBU6BQghEKABUJF4WIKnAWCPqgFoAHACeACAAakDiAHTE5IBCDYuMTMuNC0xmAEAoAEBqgEHZ3dzLXdpeg&amp;sclient=psy-ab&amp;ved=0ahUKEwjLtKz5lY_pAhU2D7kGHVynBnoQ4dUDCAs&amp;uact=5" TargetMode="External"/><Relationship Id="rId9" Type="http://schemas.openxmlformats.org/officeDocument/2006/relationships/image" Target="../media/image6.emf"/><Relationship Id="rId14" Type="http://schemas.openxmlformats.org/officeDocument/2006/relationships/hyperlink" Target="https://www.google.com/search?q=science+prounciatioin&amp;source=lmns&amp;bih=654&amp;biw=1366&amp;safe=off&amp;hl=es&amp;ved=2ahUKEwi2m4W-m4_pAhUACbkGHf6fCRgQ_AUoAHoECAEQA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Time for school (oral written practice</a:t>
            </a:r>
            <a:endParaRPr lang="es-C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4°basicoS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24643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Look at this videos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https://www.youtube.com/watch?v=AnZxeX_8mVk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87636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235" y="620688"/>
            <a:ext cx="7520940" cy="548640"/>
          </a:xfrm>
        </p:spPr>
        <p:txBody>
          <a:bodyPr/>
          <a:lstStyle/>
          <a:p>
            <a:r>
              <a:rPr lang="es-MX" dirty="0"/>
              <a:t>School </a:t>
            </a:r>
            <a:r>
              <a:rPr lang="es-MX" dirty="0" err="1"/>
              <a:t>subject</a:t>
            </a:r>
            <a:r>
              <a:rPr lang="es-MX" dirty="0"/>
              <a:t> </a:t>
            </a:r>
            <a:r>
              <a:rPr lang="es-MX" dirty="0" err="1"/>
              <a:t>vocabulary</a:t>
            </a:r>
            <a:r>
              <a:rPr lang="es-MX" dirty="0"/>
              <a:t>: </a:t>
            </a:r>
            <a:r>
              <a:rPr lang="es-MX" sz="1600" dirty="0">
                <a:solidFill>
                  <a:srgbClr val="FF0000"/>
                </a:solidFill>
              </a:rPr>
              <a:t>haz click en cada imagen escucha las palabras y repite.</a:t>
            </a:r>
            <a:endParaRPr lang="es-CL" sz="1600" dirty="0">
              <a:solidFill>
                <a:srgbClr val="FF0000"/>
              </a:solidFill>
            </a:endParaRP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1593850" cy="158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12776"/>
            <a:ext cx="1649413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2776"/>
            <a:ext cx="15716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401662"/>
            <a:ext cx="1593850" cy="161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35" y="4267200"/>
            <a:ext cx="1527175" cy="167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704" y="4175097"/>
            <a:ext cx="1514475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286" y="4229100"/>
            <a:ext cx="1503363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521" y="4222750"/>
            <a:ext cx="1660525" cy="158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7201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1600" dirty="0"/>
              <a:t>Responde las preguntas sobre las asignaturas  (</a:t>
            </a:r>
            <a:r>
              <a:rPr lang="es-MX" sz="1600" dirty="0" err="1"/>
              <a:t>subjects</a:t>
            </a:r>
            <a:r>
              <a:rPr lang="es-MX" sz="1600" dirty="0"/>
              <a:t>) de cada día, usa un diccionario o traductor si es necesario.</a:t>
            </a:r>
            <a:endParaRPr lang="es-CL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Example</a:t>
            </a:r>
            <a:r>
              <a:rPr lang="es-MX" dirty="0"/>
              <a:t>:  </a:t>
            </a:r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subjects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/>
              <a:t>Monday</a:t>
            </a:r>
            <a:r>
              <a:rPr lang="es-MX" dirty="0"/>
              <a:t>?  I </a:t>
            </a:r>
            <a:r>
              <a:rPr lang="es-MX" dirty="0" err="1"/>
              <a:t>have</a:t>
            </a:r>
            <a:r>
              <a:rPr lang="es-MX" dirty="0"/>
              <a:t>  </a:t>
            </a:r>
            <a:r>
              <a:rPr lang="es-MX" dirty="0" err="1"/>
              <a:t>maths</a:t>
            </a:r>
            <a:r>
              <a:rPr lang="es-MX" dirty="0"/>
              <a:t>, </a:t>
            </a:r>
            <a:r>
              <a:rPr lang="es-MX" dirty="0" err="1"/>
              <a:t>language</a:t>
            </a:r>
            <a:r>
              <a:rPr lang="es-MX" dirty="0"/>
              <a:t>, </a:t>
            </a:r>
            <a:r>
              <a:rPr lang="es-MX" dirty="0" err="1"/>
              <a:t>Physical</a:t>
            </a:r>
            <a:r>
              <a:rPr lang="es-MX" dirty="0"/>
              <a:t> </a:t>
            </a:r>
            <a:r>
              <a:rPr lang="es-MX" dirty="0" err="1"/>
              <a:t>education</a:t>
            </a:r>
            <a:r>
              <a:rPr lang="es-MX" dirty="0"/>
              <a:t> (P. E.)</a:t>
            </a:r>
          </a:p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subjects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/>
              <a:t>Wednesday</a:t>
            </a:r>
            <a:r>
              <a:rPr lang="es-MX" dirty="0"/>
              <a:t>? ____________________________</a:t>
            </a:r>
          </a:p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subjects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/>
              <a:t>Thursday</a:t>
            </a:r>
            <a:r>
              <a:rPr lang="es-MX" dirty="0"/>
              <a:t>?_________________________________</a:t>
            </a:r>
          </a:p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subjects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Friday?_________________________________</a:t>
            </a:r>
          </a:p>
          <a:p>
            <a:r>
              <a:rPr lang="es-MX" dirty="0" err="1"/>
              <a:t>What’s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favorite</a:t>
            </a:r>
            <a:r>
              <a:rPr lang="es-MX" dirty="0"/>
              <a:t> </a:t>
            </a:r>
            <a:r>
              <a:rPr lang="es-MX" dirty="0" err="1"/>
              <a:t>subject</a:t>
            </a:r>
            <a:r>
              <a:rPr lang="es-MX" dirty="0"/>
              <a:t>?_________________________________________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11788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172</TotalTime>
  <Words>119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Franklin Gothic Book</vt:lpstr>
      <vt:lpstr>Franklin Gothic Medium</vt:lpstr>
      <vt:lpstr>Wingdings</vt:lpstr>
      <vt:lpstr>Angles</vt:lpstr>
      <vt:lpstr>Time for school (oral written practice</vt:lpstr>
      <vt:lpstr>Look at this videos</vt:lpstr>
      <vt:lpstr>School subject vocabulary: haz click en cada imagen escucha las palabras y repite.</vt:lpstr>
      <vt:lpstr>Responde las preguntas sobre las asignaturas  (subjects) de cada día, usa un diccionario o traductor si es necesario.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Dexter</dc:creator>
  <cp:lastModifiedBy>M.Eugenia Lucero</cp:lastModifiedBy>
  <cp:revision>17</cp:revision>
  <dcterms:created xsi:type="dcterms:W3CDTF">2020-04-30T02:08:17Z</dcterms:created>
  <dcterms:modified xsi:type="dcterms:W3CDTF">2020-04-30T22:48:58Z</dcterms:modified>
</cp:coreProperties>
</file>