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022"/>
    <a:srgbClr val="A0D56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9-nEkj-J1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z3KfGbWddp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p2LM1_Cjg" TargetMode="External"/><Relationship Id="rId2" Type="http://schemas.openxmlformats.org/officeDocument/2006/relationships/hyperlink" Target="https://www.youtube.com/watch?v=18_sCJt5D9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879" y="538189"/>
            <a:ext cx="9778657" cy="1146919"/>
          </a:xfrm>
        </p:spPr>
        <p:txBody>
          <a:bodyPr/>
          <a:lstStyle/>
          <a:p>
            <a:r>
              <a:rPr lang="es-CL" b="1" dirty="0">
                <a:solidFill>
                  <a:srgbClr val="FFFF99"/>
                </a:solidFill>
              </a:rPr>
              <a:t>Secuencias Ascendentes y Descendentes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2"/>
                </a:solidFill>
              </a:rPr>
              <a:t>Secuencias Ascendentes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CL" dirty="0"/>
              <a:t>Es cuando ordenamos un número de </a:t>
            </a:r>
            <a:r>
              <a:rPr lang="es-CL" b="1" dirty="0"/>
              <a:t>menor a mayor, </a:t>
            </a:r>
            <a:r>
              <a:rPr lang="es-CL" dirty="0"/>
              <a:t>debemos considerar primero el número que posea el menor valor y luego ir ordenándolos a medida que su valor vaya aumentando.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2"/>
                </a:solidFill>
              </a:rPr>
              <a:t>Secuencias Descendentes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L" dirty="0"/>
              <a:t>Es cuando ordenamos un número de </a:t>
            </a:r>
            <a:r>
              <a:rPr lang="es-CL" b="1" dirty="0"/>
              <a:t>mayor a menor, </a:t>
            </a:r>
            <a:r>
              <a:rPr lang="es-CL" dirty="0"/>
              <a:t>debemos considerar primero el número que posea el menor valor y luego ir ordenándolos a medida que su valor vaya aumentando.</a:t>
            </a:r>
          </a:p>
          <a:p>
            <a:endParaRPr lang="es-CL" dirty="0"/>
          </a:p>
        </p:txBody>
      </p:sp>
      <p:pic>
        <p:nvPicPr>
          <p:cNvPr id="8" name="Picture 2" descr="En la planta baja sesión | Icono Grati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48" t="4234" r="10043" b="33853"/>
          <a:stretch/>
        </p:blipFill>
        <p:spPr bwMode="auto">
          <a:xfrm>
            <a:off x="3458337" y="4754880"/>
            <a:ext cx="2007560" cy="18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n la planta baja sesión | Icono Grati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16" t="11861" r="50907" b="34145"/>
          <a:stretch/>
        </p:blipFill>
        <p:spPr bwMode="auto">
          <a:xfrm>
            <a:off x="8791618" y="4807131"/>
            <a:ext cx="2080914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0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bes animadas png - Microdocs Gesti N Documental En La Nub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718" y="4152245"/>
            <a:ext cx="1568722" cy="9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ubes animadas png - Microdocs Gesti N Documental En La Nub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573" y="4922437"/>
            <a:ext cx="1568722" cy="9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ubes animadas png - Microdocs Gesti N Documental En La Nub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810" y="1702811"/>
            <a:ext cx="1568722" cy="9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ubes animadas png - Microdocs Gesti N Documental En La Nub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088" y="2506980"/>
            <a:ext cx="1568722" cy="9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ubes animadas png - Microdocs Gesti N Documental En La Nub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863" y="3311149"/>
            <a:ext cx="1568722" cy="9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animada Arco Iris 28 | Arco iris, Rainbow dash, Imagenes ...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532" y="537597"/>
            <a:ext cx="2012859" cy="10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70425" y="5045594"/>
            <a:ext cx="62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60715" y="3418073"/>
            <a:ext cx="62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842941" y="2603263"/>
            <a:ext cx="62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18903" y="809897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FFFF00"/>
                </a:solidFill>
              </a:rPr>
              <a:t>¡Desafío!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01337" y="1634802"/>
            <a:ext cx="5470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C000"/>
                </a:solidFill>
              </a:rPr>
              <a:t>Si vas </a:t>
            </a:r>
            <a:r>
              <a:rPr lang="es-CL" sz="2400" b="1" dirty="0">
                <a:solidFill>
                  <a:srgbClr val="FFC000"/>
                </a:solidFill>
              </a:rPr>
              <a:t>Ascendiendo</a:t>
            </a:r>
            <a:r>
              <a:rPr lang="es-CL" sz="2400" dirty="0">
                <a:solidFill>
                  <a:srgbClr val="FFC000"/>
                </a:solidFill>
              </a:rPr>
              <a:t> de 2 en 2 por las nubes para llegar hasta el arcoíris ¿Qué números faltan?</a:t>
            </a:r>
          </a:p>
          <a:p>
            <a:r>
              <a:rPr lang="es-CL" sz="2400" dirty="0">
                <a:solidFill>
                  <a:srgbClr val="FFC000"/>
                </a:solidFill>
              </a:rPr>
              <a:t>¡TU PUEDES DESCUBRIRLO!</a:t>
            </a:r>
          </a:p>
        </p:txBody>
      </p:sp>
    </p:spTree>
    <p:extLst>
      <p:ext uri="{BB962C8B-B14F-4D97-AF65-F5344CB8AC3E}">
        <p14:creationId xmlns:p14="http://schemas.microsoft.com/office/powerpoint/2010/main" val="406272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red De Icono De Ladrillos En Estilo De Dibujos Animados Aislado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93" t="31034" r="18103" b="31661"/>
          <a:stretch/>
        </p:blipFill>
        <p:spPr bwMode="auto">
          <a:xfrm>
            <a:off x="1632856" y="4794067"/>
            <a:ext cx="1946366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red De Icono De Ladrillos En Estilo De Dibujos Animados Aislado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93" t="31034" r="18103" b="31661"/>
          <a:stretch/>
        </p:blipFill>
        <p:spPr bwMode="auto">
          <a:xfrm>
            <a:off x="9152710" y="1837909"/>
            <a:ext cx="1946366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ared De Icono De Ladrillos En Estilo De Dibujos Animados Aislado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93" t="31034" r="18103" b="31661"/>
          <a:stretch/>
        </p:blipFill>
        <p:spPr bwMode="auto">
          <a:xfrm>
            <a:off x="7206344" y="2562892"/>
            <a:ext cx="1946366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ared De Icono De Ladrillos En Estilo De Dibujos Animados Aislado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93" t="31034" r="18103" b="31661"/>
          <a:stretch/>
        </p:blipFill>
        <p:spPr bwMode="auto">
          <a:xfrm>
            <a:off x="5259978" y="3252646"/>
            <a:ext cx="1946366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red De Icono De Ladrillos En Estilo De Dibujos Animados Aislado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293" t="31034" r="18103" b="31661"/>
          <a:stretch/>
        </p:blipFill>
        <p:spPr bwMode="auto">
          <a:xfrm>
            <a:off x="3431177" y="4075610"/>
            <a:ext cx="1946366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ágenes y Gifs Animados ®: IMÁGENES DE MARIO BR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" y="4551003"/>
            <a:ext cx="993956" cy="12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n de Nitrom_chan en Mario Bros | Princesa peach, Princesas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386" y="634764"/>
            <a:ext cx="825014" cy="12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18313" y="786855"/>
            <a:ext cx="8543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FFFF00"/>
                </a:solidFill>
              </a:rPr>
              <a:t>¡Ayudemos a Mario, debe  rescatar a su princesa!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70461" y="4860907"/>
            <a:ext cx="107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3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97583" y="3319486"/>
            <a:ext cx="107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9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562011" y="1904750"/>
            <a:ext cx="107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15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66938" y="173547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400" dirty="0">
                <a:solidFill>
                  <a:srgbClr val="92D050"/>
                </a:solidFill>
              </a:rPr>
              <a:t>Si vas </a:t>
            </a:r>
            <a:r>
              <a:rPr lang="es-CL" sz="2400" b="1" dirty="0">
                <a:solidFill>
                  <a:srgbClr val="92D050"/>
                </a:solidFill>
              </a:rPr>
              <a:t>Ascendiendo</a:t>
            </a:r>
            <a:r>
              <a:rPr lang="es-CL" sz="2400" dirty="0">
                <a:solidFill>
                  <a:srgbClr val="92D050"/>
                </a:solidFill>
              </a:rPr>
              <a:t> de 3 en 3 por los ladrillos para rescatar a la princesa ¿Qué números faltan?</a:t>
            </a:r>
          </a:p>
          <a:p>
            <a:r>
              <a:rPr lang="es-CL" sz="2400" dirty="0">
                <a:solidFill>
                  <a:srgbClr val="92D050"/>
                </a:solidFill>
              </a:rPr>
              <a:t>¡TÚ PUEDES DESCUBRIRLO!</a:t>
            </a:r>
          </a:p>
        </p:txBody>
      </p:sp>
    </p:spTree>
    <p:extLst>
      <p:ext uri="{BB962C8B-B14F-4D97-AF65-F5344CB8AC3E}">
        <p14:creationId xmlns:p14="http://schemas.microsoft.com/office/powerpoint/2010/main" val="49398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ectores, imágenes y arte vectorial de stock sobre Spiral+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01" t="8270" r="13801" b="12281"/>
          <a:stretch/>
        </p:blipFill>
        <p:spPr bwMode="auto">
          <a:xfrm>
            <a:off x="1577339" y="953589"/>
            <a:ext cx="9588137" cy="4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lustración de dibujos animados cat streching. concepto de yoga ..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698" t="14185" r="14759" b="12205"/>
          <a:stretch/>
        </p:blipFill>
        <p:spPr bwMode="auto">
          <a:xfrm>
            <a:off x="1577339" y="718457"/>
            <a:ext cx="1352006" cy="14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Ovillo Sorpresa ovillosorpres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823" r="8702" b="14714"/>
          <a:stretch/>
        </p:blipFill>
        <p:spPr bwMode="auto">
          <a:xfrm>
            <a:off x="9965055" y="4495065"/>
            <a:ext cx="1200421" cy="10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84216" y="5329647"/>
            <a:ext cx="854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92D050"/>
                </a:solidFill>
              </a:rPr>
              <a:t>El ovillo de gatito </a:t>
            </a:r>
            <a:r>
              <a:rPr lang="es-CL" b="1" dirty="0">
                <a:solidFill>
                  <a:srgbClr val="92D050"/>
                </a:solidFill>
              </a:rPr>
              <a:t>Descendió</a:t>
            </a:r>
            <a:r>
              <a:rPr lang="es-CL" dirty="0">
                <a:solidFill>
                  <a:srgbClr val="92D050"/>
                </a:solidFill>
              </a:rPr>
              <a:t> escalera abajo, el debe bajar de 1 en 1 los peldaños… ¿Qué números faltan para rescatar su ovillos?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43646" y="1436914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325687" y="2826637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35730" y="2303417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4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to Use &amp; Public Domain Hot Air Balloon Clip Art | Hot air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9" t="3333" r="3364" b="4446"/>
          <a:stretch/>
        </p:blipFill>
        <p:spPr bwMode="auto">
          <a:xfrm>
            <a:off x="9692640" y="574766"/>
            <a:ext cx="1724297" cy="17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09896" y="796834"/>
            <a:ext cx="888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FF00"/>
                </a:solidFill>
              </a:rPr>
              <a:t>Nuestro </a:t>
            </a:r>
            <a:r>
              <a:rPr lang="es-CL">
                <a:solidFill>
                  <a:srgbClr val="FFFF00"/>
                </a:solidFill>
              </a:rPr>
              <a:t>globo está </a:t>
            </a:r>
            <a:r>
              <a:rPr lang="es-CL" dirty="0">
                <a:solidFill>
                  <a:srgbClr val="FFFF00"/>
                </a:solidFill>
              </a:rPr>
              <a:t>en problemas, comenzó a llover y debe </a:t>
            </a:r>
            <a:r>
              <a:rPr lang="es-CL" b="1" dirty="0">
                <a:solidFill>
                  <a:srgbClr val="FFFF00"/>
                </a:solidFill>
              </a:rPr>
              <a:t>Descender </a:t>
            </a:r>
            <a:r>
              <a:rPr lang="es-CL" dirty="0">
                <a:solidFill>
                  <a:srgbClr val="FFFF00"/>
                </a:solidFill>
              </a:rPr>
              <a:t>de</a:t>
            </a:r>
          </a:p>
          <a:p>
            <a:r>
              <a:rPr lang="es-CL" dirty="0">
                <a:solidFill>
                  <a:srgbClr val="FFFF00"/>
                </a:solidFill>
              </a:rPr>
              <a:t> 3 en 3 por la gotitas para llegar al bosque.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>
                <a:solidFill>
                  <a:srgbClr val="FFFF00"/>
                </a:solidFill>
              </a:rPr>
              <a:t> ¡Ayúdalo a descubrir los números que faltan para que logre un aterrizaje perfecto!</a:t>
            </a:r>
          </a:p>
        </p:txBody>
      </p:sp>
      <p:pic>
        <p:nvPicPr>
          <p:cNvPr id="4102" name="Picture 6" descr="Dibujo de Bosque pintado por en Dibujos.net el día 08-01-20 a las ..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20" t="8587" r="10380" b="8544"/>
          <a:stretch/>
        </p:blipFill>
        <p:spPr bwMode="auto">
          <a:xfrm>
            <a:off x="627017" y="4650377"/>
            <a:ext cx="1814313" cy="150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ota de agua cayendo ilustración - Descargar PNG/SVG transparen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0" t="3217" r="19083" b="3301"/>
          <a:stretch/>
        </p:blipFill>
        <p:spPr bwMode="auto">
          <a:xfrm flipH="1">
            <a:off x="7403430" y="2283277"/>
            <a:ext cx="1097279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Gota de agua cayendo ilustración - Descargar PNG/SVG transparen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0" t="3217" r="19083" b="3301"/>
          <a:stretch/>
        </p:blipFill>
        <p:spPr bwMode="auto">
          <a:xfrm flipH="1">
            <a:off x="2443509" y="4186645"/>
            <a:ext cx="1097279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ota de agua cayendo ilustración - Descargar PNG/SVG transparen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0" t="3217" r="19083" b="3301"/>
          <a:stretch/>
        </p:blipFill>
        <p:spPr bwMode="auto">
          <a:xfrm flipH="1">
            <a:off x="3646741" y="3818162"/>
            <a:ext cx="1097279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ota de agua cayendo ilustración - Descargar PNG/SVG transparen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0" t="3217" r="19083" b="3301"/>
          <a:stretch/>
        </p:blipFill>
        <p:spPr bwMode="auto">
          <a:xfrm flipH="1">
            <a:off x="4810615" y="3316017"/>
            <a:ext cx="1097279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Gota de agua cayendo ilustración - Descargar PNG/SVG transparen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0" t="3217" r="19083" b="3301"/>
          <a:stretch/>
        </p:blipFill>
        <p:spPr bwMode="auto">
          <a:xfrm flipH="1">
            <a:off x="6185694" y="2870987"/>
            <a:ext cx="1097279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Gota de agua cayendo ilustración - Descargar PNG/SVG transparen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0" t="3217" r="19083" b="3301"/>
          <a:stretch/>
        </p:blipFill>
        <p:spPr bwMode="auto">
          <a:xfrm flipH="1">
            <a:off x="8679804" y="1701555"/>
            <a:ext cx="1097279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89674" y="4737259"/>
            <a:ext cx="40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156780" y="3863883"/>
            <a:ext cx="40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793582" y="2225890"/>
            <a:ext cx="86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9357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 consejos para proyectar mejor tus contenidos en canales de stream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516" y="939143"/>
            <a:ext cx="2692128" cy="1627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0C88758-71C3-4730-A3B6-305622D9F8A1}"/>
              </a:ext>
            </a:extLst>
          </p:cNvPr>
          <p:cNvSpPr/>
          <p:nvPr/>
        </p:nvSpPr>
        <p:spPr>
          <a:xfrm>
            <a:off x="636104" y="2951922"/>
            <a:ext cx="10641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2400" dirty="0">
                <a:solidFill>
                  <a:srgbClr val="222222"/>
                </a:solidFill>
                <a:latin typeface="Calibri" panose="020F0502020204030204" pitchFamily="34" charset="0"/>
              </a:rPr>
              <a:t>Ahora  …jugamos contigo y las cuncunitas…..</a:t>
            </a:r>
          </a:p>
          <a:p>
            <a:pPr>
              <a:spcAft>
                <a:spcPts val="800"/>
              </a:spcAft>
            </a:pPr>
            <a:endParaRPr lang="es-ES" sz="24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s-ES" sz="2000" dirty="0">
                <a:solidFill>
                  <a:srgbClr val="222222"/>
                </a:solidFill>
                <a:latin typeface="Calibri" panose="020F0502020204030204" pitchFamily="34" charset="0"/>
              </a:rPr>
              <a:t>Secuencia numérica ascendente                                                         </a:t>
            </a:r>
            <a:r>
              <a:rPr lang="es-ES" sz="2400" dirty="0">
                <a:solidFill>
                  <a:srgbClr val="1155CC"/>
                </a:solidFill>
                <a:latin typeface="Calibri" panose="020F0502020204030204" pitchFamily="34" charset="0"/>
                <a:hlinkClick r:id="rId3"/>
              </a:rPr>
              <a:t>https://youtu.be/E9-nEkj-J18</a:t>
            </a:r>
            <a:endParaRPr lang="es-ES" sz="24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s-ES" sz="2000" dirty="0">
                <a:solidFill>
                  <a:srgbClr val="222222"/>
                </a:solidFill>
                <a:latin typeface="Calibri" panose="020F0502020204030204" pitchFamily="34" charset="0"/>
              </a:rPr>
              <a:t>Secuencia numérica descendente                                                                                          </a:t>
            </a:r>
            <a:r>
              <a:rPr lang="es-E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https://youtu.be/z3KfGbWddpY</a:t>
            </a:r>
            <a:endParaRPr lang="es-ES" sz="240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5168" y="3988917"/>
            <a:ext cx="584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2"/>
              </a:rPr>
              <a:t>https://www.youtube.com/watch?v=18_sCJt5D9w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3175168" y="2917762"/>
            <a:ext cx="582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https://www.youtube.com/watch?v=f5p2LM1_Cjg</a:t>
            </a:r>
            <a:endParaRPr lang="es-CL" dirty="0"/>
          </a:p>
        </p:txBody>
      </p:sp>
      <p:pic>
        <p:nvPicPr>
          <p:cNvPr id="5122" name="Picture 2" descr="7 consejos para proyectar mejor tus contenidos en canales de stream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516" y="939143"/>
            <a:ext cx="2692128" cy="1627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0FC21B-71E4-4FE8-8055-063C7F6F48D2}"/>
              </a:ext>
            </a:extLst>
          </p:cNvPr>
          <p:cNvSpPr txBox="1"/>
          <p:nvPr/>
        </p:nvSpPr>
        <p:spPr>
          <a:xfrm>
            <a:off x="1696278" y="1590261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Para seguir repasando</a:t>
            </a:r>
          </a:p>
        </p:txBody>
      </p:sp>
    </p:spTree>
    <p:extLst>
      <p:ext uri="{BB962C8B-B14F-4D97-AF65-F5344CB8AC3E}">
        <p14:creationId xmlns:p14="http://schemas.microsoft.com/office/powerpoint/2010/main" val="1653014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130</TotalTime>
  <Words>277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Sala de reuniones Ion</vt:lpstr>
      <vt:lpstr>Secuencias Ascendentes y Descendentes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Secuencias Ascendentes y Descendentes</dc:title>
  <dc:creator>fabiola</dc:creator>
  <cp:lastModifiedBy>CLAUDIO</cp:lastModifiedBy>
  <cp:revision>18</cp:revision>
  <dcterms:created xsi:type="dcterms:W3CDTF">2020-05-17T13:19:30Z</dcterms:created>
  <dcterms:modified xsi:type="dcterms:W3CDTF">2020-05-20T00:53:50Z</dcterms:modified>
</cp:coreProperties>
</file>