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WWMiGGqHfC8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427931" y="311221"/>
            <a:ext cx="6421951" cy="92333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Actividad Práctica</a:t>
            </a:r>
            <a:endParaRPr lang="es-E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879566" y="1689463"/>
            <a:ext cx="102761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Queridos niños y niñas, queremos que te entretengas aprendiendo… por eso vamos a realizar un trabajo práctico para entender cómo funciona una palanca, para esto necesitarás:</a:t>
            </a:r>
          </a:p>
          <a:p>
            <a:endParaRPr lang="es-CL" dirty="0"/>
          </a:p>
          <a:p>
            <a:endParaRPr lang="es-CL" dirty="0"/>
          </a:p>
        </p:txBody>
      </p:sp>
      <p:sp>
        <p:nvSpPr>
          <p:cNvPr id="8" name="CuadroTexto 7"/>
          <p:cNvSpPr txBox="1"/>
          <p:nvPr/>
        </p:nvSpPr>
        <p:spPr>
          <a:xfrm>
            <a:off x="3570516" y="5068840"/>
            <a:ext cx="63050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L" sz="2400" dirty="0" smtClean="0"/>
              <a:t>DOS BOTELLAS PLÁSTICAS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L" sz="2400" dirty="0" smtClean="0"/>
              <a:t>CORTACARTÓN Y TIJERAS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L" sz="2400" dirty="0" smtClean="0"/>
              <a:t>CINTA ADHESIVA O SCOTCH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L" sz="2400" dirty="0" smtClean="0"/>
              <a:t>MATERIALES PARA DECORAR Y PINTAR</a:t>
            </a:r>
          </a:p>
          <a:p>
            <a:endParaRPr lang="es-CL" sz="2400" dirty="0"/>
          </a:p>
          <a:p>
            <a:endParaRPr lang="es-CL" sz="2400" dirty="0"/>
          </a:p>
        </p:txBody>
      </p:sp>
      <p:sp>
        <p:nvSpPr>
          <p:cNvPr id="9" name="CuadroTexto 8"/>
          <p:cNvSpPr txBox="1"/>
          <p:nvPr/>
        </p:nvSpPr>
        <p:spPr>
          <a:xfrm>
            <a:off x="744582" y="3594595"/>
            <a:ext cx="10907485" cy="52322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s-CL" sz="2800" b="1" dirty="0" smtClean="0">
                <a:solidFill>
                  <a:srgbClr val="7030A0"/>
                </a:solidFill>
              </a:rPr>
              <a:t>HAREMOS UNA …PALANCA DE PRIMER GRADO: LA BALANZA</a:t>
            </a:r>
          </a:p>
        </p:txBody>
      </p:sp>
    </p:spTree>
    <p:extLst>
      <p:ext uri="{BB962C8B-B14F-4D97-AF65-F5344CB8AC3E}">
        <p14:creationId xmlns:p14="http://schemas.microsoft.com/office/powerpoint/2010/main" val="1000540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WWMiGGqHfC8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0686" y="2040527"/>
            <a:ext cx="7393577" cy="4158887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63731" y="712058"/>
            <a:ext cx="10907485" cy="52322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2800" b="1" dirty="0" smtClean="0">
                <a:solidFill>
                  <a:srgbClr val="7030A0"/>
                </a:solidFill>
              </a:rPr>
              <a:t>OBSERVA EL SIGUIENTE VIDEO PARA VER EL PASO A PASO…</a:t>
            </a:r>
          </a:p>
        </p:txBody>
      </p:sp>
    </p:spTree>
    <p:extLst>
      <p:ext uri="{BB962C8B-B14F-4D97-AF65-F5344CB8AC3E}">
        <p14:creationId xmlns:p14="http://schemas.microsoft.com/office/powerpoint/2010/main" val="3012338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87828" y="990732"/>
            <a:ext cx="10907485" cy="353943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2800" b="1" dirty="0" smtClean="0">
                <a:solidFill>
                  <a:srgbClr val="7030A0"/>
                </a:solidFill>
              </a:rPr>
              <a:t>ESTA ACTIVIDAD SERÁ ENTREGADA DE VUELTA A NUESTRAS CLASES PRESENCIALES…LA IDEA ES QUE PIDAS AYUDA A UN ADULTO SÓLO EN  AQUELLAS COSAS QUE SEAN PELIGROSAS, COMO CORTAR O USAR LA PLANCHA…</a:t>
            </a:r>
          </a:p>
          <a:p>
            <a:pPr algn="ctr"/>
            <a:r>
              <a:rPr lang="es-CL" sz="2800" b="1" dirty="0" smtClean="0">
                <a:solidFill>
                  <a:srgbClr val="7030A0"/>
                </a:solidFill>
              </a:rPr>
              <a:t>UNA VEZ TERMINADO TU TRABAJO DEBES PINTAR Y DECORAR PARA OBTENER UN HERMOSA PALANCA DE PRIMER GRADO.</a:t>
            </a:r>
          </a:p>
          <a:p>
            <a:pPr algn="ctr"/>
            <a:endParaRPr lang="es-CL" sz="2800" b="1" dirty="0">
              <a:solidFill>
                <a:srgbClr val="7030A0"/>
              </a:solidFill>
            </a:endParaRPr>
          </a:p>
          <a:p>
            <a:pPr algn="ctr"/>
            <a:r>
              <a:rPr lang="es-CL" sz="2800" b="1" dirty="0" smtClean="0">
                <a:solidFill>
                  <a:srgbClr val="7030A0"/>
                </a:solidFill>
              </a:rPr>
              <a:t>¡MANOS A LA OBRA!</a:t>
            </a:r>
          </a:p>
        </p:txBody>
      </p:sp>
    </p:spTree>
    <p:extLst>
      <p:ext uri="{BB962C8B-B14F-4D97-AF65-F5344CB8AC3E}">
        <p14:creationId xmlns:p14="http://schemas.microsoft.com/office/powerpoint/2010/main" val="12789828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Citable</Template>
  <TotalTime>42</TotalTime>
  <Words>125</Words>
  <Application>Microsoft Office PowerPoint</Application>
  <PresentationFormat>Panorámica</PresentationFormat>
  <Paragraphs>12</Paragraphs>
  <Slides>3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Century Gothic</vt:lpstr>
      <vt:lpstr>Wingdings</vt:lpstr>
      <vt:lpstr>Wingdings 2</vt:lpstr>
      <vt:lpstr>Citable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Alexis</dc:creator>
  <cp:lastModifiedBy>Alexis</cp:lastModifiedBy>
  <cp:revision>4</cp:revision>
  <dcterms:created xsi:type="dcterms:W3CDTF">2020-03-31T13:02:00Z</dcterms:created>
  <dcterms:modified xsi:type="dcterms:W3CDTF">2020-03-31T13:44:15Z</dcterms:modified>
</cp:coreProperties>
</file>