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8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7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7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mailto:irmavaras@isl.cl" TargetMode="External"/><Relationship Id="rId4" Type="http://schemas.openxmlformats.org/officeDocument/2006/relationships/hyperlink" Target="mailto:danielariquelme@isl.c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C3265B9-2BDC-41BE-94B6-5DAD57B479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82279FA-7B88-4B95-AAF0-2187344579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7867F61-F142-4E04-B707-441F6127BC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1B7C046F-0258-4BF5-A9AC-8BC69BECF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E8663E7-5871-45A2-BF48-099DE2DDA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A2B58A-B82A-4DBE-B86E-EA4F446A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073" y="1066800"/>
            <a:ext cx="5062727" cy="2833528"/>
          </a:xfrm>
        </p:spPr>
        <p:txBody>
          <a:bodyPr anchor="b">
            <a:normAutofit/>
          </a:bodyPr>
          <a:lstStyle/>
          <a:p>
            <a:pPr algn="l"/>
            <a:r>
              <a:rPr lang="es-CL" dirty="0">
                <a:latin typeface="Abecedary" pitchFamily="2" charset="0"/>
              </a:rPr>
              <a:t>¡Bienvenidos/as a Historia!</a:t>
            </a:r>
            <a:br>
              <a:rPr lang="es-CL" dirty="0">
                <a:latin typeface="Abecedary" pitchFamily="2" charset="0"/>
              </a:rPr>
            </a:br>
            <a:r>
              <a:rPr lang="es-CL" dirty="0">
                <a:latin typeface="Abecedary" pitchFamily="2" charset="0"/>
              </a:rPr>
              <a:t>6° Básicos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D91405-C53E-4A6C-A760-30F5581E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073" y="4074784"/>
            <a:ext cx="5062726" cy="1640216"/>
          </a:xfrm>
        </p:spPr>
        <p:txBody>
          <a:bodyPr anchor="t">
            <a:normAutofit/>
          </a:bodyPr>
          <a:lstStyle/>
          <a:p>
            <a:pPr algn="l"/>
            <a:r>
              <a:rPr lang="es-CL" sz="2200" dirty="0">
                <a:latin typeface="Abecedary" pitchFamily="2" charset="0"/>
              </a:rPr>
              <a:t>Profesoras</a:t>
            </a:r>
          </a:p>
          <a:p>
            <a:pPr algn="l"/>
            <a:r>
              <a:rPr lang="es-CL" sz="2200" dirty="0">
                <a:latin typeface="Abecedary" pitchFamily="2" charset="0"/>
              </a:rPr>
              <a:t>6°B Daniela Riquelme Padilla</a:t>
            </a:r>
          </a:p>
          <a:p>
            <a:pPr algn="l"/>
            <a:r>
              <a:rPr lang="es-CL" sz="2200" dirty="0">
                <a:latin typeface="Abecedary" pitchFamily="2" charset="0"/>
              </a:rPr>
              <a:t>6°A Irma Varas</a:t>
            </a:r>
          </a:p>
        </p:txBody>
      </p:sp>
      <p:pic>
        <p:nvPicPr>
          <p:cNvPr id="4" name="Picture 3" descr="Mapa&#10;&#10;Descripción generada automáticamente">
            <a:extLst>
              <a:ext uri="{FF2B5EF4-FFF2-40B4-BE49-F238E27FC236}">
                <a16:creationId xmlns:a16="http://schemas.microsoft.com/office/drawing/2014/main" id="{B08FE3F0-A1A2-4523-AA91-B4CF8069E9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6608389" y="685800"/>
            <a:ext cx="4893239" cy="27458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6D1C6A-5A71-49A4-8E5D-4DCF88207A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608389" y="3426395"/>
            <a:ext cx="4893239" cy="27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B78F5F-46DC-41A7-94CC-5F18318C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0"/>
            <a:ext cx="5181600" cy="1981200"/>
          </a:xfrm>
        </p:spPr>
        <p:txBody>
          <a:bodyPr>
            <a:normAutofit/>
          </a:bodyPr>
          <a:lstStyle/>
          <a:p>
            <a:r>
              <a:rPr lang="es-CL" sz="3600">
                <a:latin typeface="Candy Pop!" panose="020F0503060000020003" pitchFamily="34" charset="0"/>
              </a:rPr>
              <a:t>Antes de empezar… unos consejos y recordatorios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F68C-DBFB-4AC0-A84A-9FBAEC31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322" y="3200400"/>
            <a:ext cx="5323096" cy="2514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L" sz="1700" dirty="0">
                <a:latin typeface="Abecedary" pitchFamily="2" charset="0"/>
              </a:rPr>
              <a:t>Como este año es diferente, tenemos que adaptarnos a todo este proceso de la mejor manera. Es por eso que te dejo algunos datos importantes para no olvidar.</a:t>
            </a:r>
          </a:p>
          <a:p>
            <a:pPr>
              <a:lnSpc>
                <a:spcPct val="100000"/>
              </a:lnSpc>
            </a:pPr>
            <a:endParaRPr lang="es-CL" sz="1700" dirty="0">
              <a:latin typeface="Abecedary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646CDA-2BFB-402C-9FD0-5CBF90C9FC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861142" y="685800"/>
            <a:ext cx="4649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CD933A-F8DF-4E40-910D-ABCF0C58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322" y="900332"/>
            <a:ext cx="5323096" cy="48146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CL" sz="2000" dirty="0">
                <a:latin typeface="Abecedary" pitchFamily="2" charset="0"/>
              </a:rPr>
              <a:t>Es importante tener siempre cuaderno, lápices, goma. Igual trataremos de enviar guías que apoyen lo que estamos enseñando, así aprovechamos mejor el tiempo que tendremos juntos. </a:t>
            </a:r>
          </a:p>
          <a:p>
            <a:pPr>
              <a:lnSpc>
                <a:spcPct val="100000"/>
              </a:lnSpc>
            </a:pPr>
            <a:endParaRPr lang="es-CL" sz="2000" dirty="0"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latin typeface="Abecedary" pitchFamily="2" charset="0"/>
              </a:rPr>
              <a:t>Las clases serán grabadas para que después puedan acceder y verlas en caso de tener alguna duda del contenido, o si no alcanzaron a conectarse quienes estén desde su casa.</a:t>
            </a:r>
          </a:p>
          <a:p>
            <a:pPr>
              <a:lnSpc>
                <a:spcPct val="100000"/>
              </a:lnSpc>
            </a:pPr>
            <a:endParaRPr lang="es-CL" sz="2000" dirty="0"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2000" dirty="0">
                <a:latin typeface="Abecedary" pitchFamily="2" charset="0"/>
              </a:rPr>
              <a:t>Si tienen dudas de la materia específicamente, pueden escribir a  </a:t>
            </a:r>
            <a:r>
              <a:rPr lang="es-CL" sz="2000" dirty="0">
                <a:latin typeface="Abecedary" pitchFamily="2" charset="0"/>
                <a:hlinkClick r:id="rId4"/>
              </a:rPr>
              <a:t>danielariquelme@isl.cl</a:t>
            </a:r>
            <a:endParaRPr lang="es-CL" sz="2000" dirty="0">
              <a:latin typeface="Abecedary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L" sz="2000" dirty="0">
                <a:latin typeface="Abecedary" pitchFamily="2" charset="0"/>
                <a:hlinkClick r:id="rId5"/>
              </a:rPr>
              <a:t>irmavaras@isl.cl</a:t>
            </a:r>
            <a:r>
              <a:rPr lang="es-CL" sz="2000" dirty="0">
                <a:latin typeface="Abecedary" pitchFamily="2" charset="0"/>
              </a:rPr>
              <a:t>  y los ayudaremos a resolverlas.</a:t>
            </a:r>
          </a:p>
        </p:txBody>
      </p:sp>
      <p:pic>
        <p:nvPicPr>
          <p:cNvPr id="4098" name="Picture 2" descr="Mascarillas: claves para elegir la más segura tras la nueva normativa">
            <a:extLst>
              <a:ext uri="{FF2B5EF4-FFF2-40B4-BE49-F238E27FC236}">
                <a16:creationId xmlns:a16="http://schemas.microsoft.com/office/drawing/2014/main" id="{BA7239D3-50B6-40F6-8806-63C449795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861142" y="685800"/>
            <a:ext cx="46496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7869D5-A4B0-4A51-9A4D-AA8F7A28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322" y="852630"/>
            <a:ext cx="5181600" cy="1441576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Candy Pop!" panose="020F0503060000020003" pitchFamily="34" charset="0"/>
              </a:rPr>
              <a:t>Sobre el cuidado y autocuidado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B8686-E168-4173-B24D-19946971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71" y="2294206"/>
            <a:ext cx="5784047" cy="387109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Quienes asisten a clases presenciales, deben tener puesta su mascarilla en todo momento.</a:t>
            </a:r>
          </a:p>
          <a:p>
            <a:pPr>
              <a:lnSpc>
                <a:spcPct val="100000"/>
              </a:lnSpc>
            </a:pPr>
            <a:endParaRPr lang="es-CL" sz="1800" dirty="0"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Lavar constantemente sus manos con agua y jabón antes de entrar a la sala (baño del colegio) y también al salir de ella (uso de alcohol gel).</a:t>
            </a:r>
          </a:p>
          <a:p>
            <a:pPr>
              <a:lnSpc>
                <a:spcPct val="100000"/>
              </a:lnSpc>
            </a:pPr>
            <a:endParaRPr lang="es-CL" sz="1800" dirty="0"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No comer o beber Ningún tipo de alimento o líquido dentro de la sala.</a:t>
            </a:r>
          </a:p>
          <a:p>
            <a:pPr>
              <a:lnSpc>
                <a:spcPct val="100000"/>
              </a:lnSpc>
            </a:pPr>
            <a:endParaRPr lang="es-CL" sz="1800" dirty="0">
              <a:latin typeface="Abecedary" pitchFamily="2" charset="0"/>
            </a:endParaRPr>
          </a:p>
          <a:p>
            <a:pPr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No puedes compartir tu útiles con otros compañeros y compañeras.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058D65-2854-4298-996E-509E6A47D6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" r="12647"/>
          <a:stretch/>
        </p:blipFill>
        <p:spPr>
          <a:xfrm>
            <a:off x="6861142" y="685800"/>
            <a:ext cx="4649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6FDE72-A855-47BB-B5AF-026A5E75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06" y="692703"/>
            <a:ext cx="5629928" cy="1981200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Candy Pop!" panose="020F0503060000020003" pitchFamily="34" charset="0"/>
              </a:rPr>
              <a:t>¿Qué aprenderemos este año?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3A025-3C7C-4F6C-9123-BB2D22B0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84" y="2451287"/>
            <a:ext cx="6179914" cy="34918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Historia este año viene con muchos temas interesantes y divertidos.</a:t>
            </a:r>
          </a:p>
          <a:p>
            <a:pPr algn="just"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Educación cívica, la Constitución, poderes del Estado.</a:t>
            </a:r>
          </a:p>
          <a:p>
            <a:pPr algn="just"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También aprenderemos de la Independencia de Chile, y de algunos otro hechos importantes de nuestro país, como la Dictadura Militar.</a:t>
            </a:r>
          </a:p>
          <a:p>
            <a:pPr algn="just"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También veremos geografía, paisajes de Chile y sus características</a:t>
            </a:r>
          </a:p>
          <a:p>
            <a:pPr algn="just">
              <a:lnSpc>
                <a:spcPct val="100000"/>
              </a:lnSpc>
            </a:pPr>
            <a:r>
              <a:rPr lang="es-CL" sz="1800" dirty="0">
                <a:latin typeface="Abecedary" pitchFamily="2" charset="0"/>
              </a:rPr>
              <a:t>Y por supuesto recordaremos algunas cosas que vimos antes, para ver cómo estamos para comenzar el año, enfocados en historia, periodo colonial.</a:t>
            </a:r>
          </a:p>
        </p:txBody>
      </p:sp>
      <p:pic>
        <p:nvPicPr>
          <p:cNvPr id="4" name="Imagen 3" descr="Dibujo animado de un personaje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1E2C1C71-FD25-4689-BFAB-CA856985BC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142" y="685800"/>
            <a:ext cx="4649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alphaModFix amt="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3C8A5-468E-4D21-ABB1-4A5F088F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064" y="914401"/>
            <a:ext cx="5807089" cy="52508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L" dirty="0">
                <a:latin typeface="Ink Free" panose="03080402000500000000" pitchFamily="66" charset="0"/>
              </a:rPr>
              <a:t>ESPERO QUE ESTE AÑO DISFRUTES DE ESTA Y TODAS LAS CLASES QUE LOS PROFESORES PREPARAMOS PARA USTEDES, Y QUE A PESAR DE LA PANDEMIA, PODAMOS CONOCERNOS Y APRENDER JUNTOS.</a:t>
            </a:r>
          </a:p>
          <a:p>
            <a:pPr>
              <a:lnSpc>
                <a:spcPct val="100000"/>
              </a:lnSpc>
            </a:pPr>
            <a:endParaRPr lang="es-CL" sz="1500" dirty="0">
              <a:latin typeface="Ink Free" panose="03080402000500000000" pitchFamily="66" charset="0"/>
            </a:endParaRPr>
          </a:p>
          <a:p>
            <a:pPr>
              <a:lnSpc>
                <a:spcPct val="100000"/>
              </a:lnSpc>
            </a:pPr>
            <a:endParaRPr lang="es-CL" sz="1500" dirty="0">
              <a:latin typeface="Ink Free" panose="03080402000500000000" pitchFamily="66" charset="0"/>
            </a:endParaRPr>
          </a:p>
          <a:p>
            <a:pPr algn="r">
              <a:lnSpc>
                <a:spcPct val="100000"/>
              </a:lnSpc>
            </a:pPr>
            <a:r>
              <a:rPr lang="es-CL" dirty="0">
                <a:latin typeface="Ink Free" panose="03080402000500000000" pitchFamily="66" charset="0"/>
              </a:rPr>
              <a:t>Tía Daniela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s-CL" dirty="0">
                <a:latin typeface="Ink Free" panose="03080402000500000000" pitchFamily="66" charset="0"/>
              </a:rPr>
              <a:t>Jefa </a:t>
            </a:r>
            <a:r>
              <a:rPr lang="es-CL">
                <a:latin typeface="Ink Free" panose="03080402000500000000" pitchFamily="66" charset="0"/>
              </a:rPr>
              <a:t>de Departamento</a:t>
            </a:r>
            <a:endParaRPr lang="es-CL" dirty="0">
              <a:latin typeface="Ink Free" panose="03080402000500000000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188031-E2D0-4DCC-B55C-D952A4865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861142" y="685800"/>
            <a:ext cx="46496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471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RightStep">
      <a:dk1>
        <a:srgbClr val="000000"/>
      </a:dk1>
      <a:lt1>
        <a:srgbClr val="FFFFFF"/>
      </a:lt1>
      <a:dk2>
        <a:srgbClr val="1B2F2C"/>
      </a:dk2>
      <a:lt2>
        <a:srgbClr val="F3F0F2"/>
      </a:lt2>
      <a:accent1>
        <a:srgbClr val="21B760"/>
      </a:accent1>
      <a:accent2>
        <a:srgbClr val="14B59A"/>
      </a:accent2>
      <a:accent3>
        <a:srgbClr val="23ADDC"/>
      </a:accent3>
      <a:accent4>
        <a:srgbClr val="1756D5"/>
      </a:accent4>
      <a:accent5>
        <a:srgbClr val="493AE9"/>
      </a:accent5>
      <a:accent6>
        <a:srgbClr val="791BD6"/>
      </a:accent6>
      <a:hlink>
        <a:srgbClr val="BF3F89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334</Words>
  <Application>Microsoft Office PowerPoint</Application>
  <PresentationFormat>Panorámica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Abecedary</vt:lpstr>
      <vt:lpstr>Arial</vt:lpstr>
      <vt:lpstr>Avenir Next LT Pro</vt:lpstr>
      <vt:lpstr>AvenirNext LT Pro Medium</vt:lpstr>
      <vt:lpstr>Candy Pop!</vt:lpstr>
      <vt:lpstr>Ink Free</vt:lpstr>
      <vt:lpstr>Sabon Next LT</vt:lpstr>
      <vt:lpstr>DappledVTI</vt:lpstr>
      <vt:lpstr>¡Bienvenidos/as a Historia! 6° Básicos</vt:lpstr>
      <vt:lpstr>Antes de empezar… unos consejos y recordatorios</vt:lpstr>
      <vt:lpstr>Presentación de PowerPoint</vt:lpstr>
      <vt:lpstr>Sobre el cuidado y autocuidado</vt:lpstr>
      <vt:lpstr>¿Qué aprenderemos este año?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Historia! 2° Básico A</dc:title>
  <dc:creator>Carlos Sotelo Pedrero</dc:creator>
  <cp:lastModifiedBy>Michael</cp:lastModifiedBy>
  <cp:revision>12</cp:revision>
  <dcterms:created xsi:type="dcterms:W3CDTF">2021-03-02T19:18:52Z</dcterms:created>
  <dcterms:modified xsi:type="dcterms:W3CDTF">2021-03-08T14:20:10Z</dcterms:modified>
</cp:coreProperties>
</file>