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1"/>
  </p:sldMasterIdLst>
  <p:notesMasterIdLst>
    <p:notesMasterId r:id="rId12"/>
  </p:notesMasterIdLst>
  <p:sldIdLst>
    <p:sldId id="256" r:id="rId2"/>
    <p:sldId id="274" r:id="rId3"/>
    <p:sldId id="283" r:id="rId4"/>
    <p:sldId id="284" r:id="rId5"/>
    <p:sldId id="285" r:id="rId6"/>
    <p:sldId id="286" r:id="rId7"/>
    <p:sldId id="287" r:id="rId8"/>
    <p:sldId id="290" r:id="rId9"/>
    <p:sldId id="288" r:id="rId10"/>
    <p:sldId id="25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780620-5199-4DCD-8600-78A794E6BE5F}" type="doc">
      <dgm:prSet loTypeId="urn:microsoft.com/office/officeart/2005/8/layout/hierarchy3" loCatId="hierarchy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s-MX"/>
        </a:p>
      </dgm:t>
    </dgm:pt>
    <dgm:pt modelId="{C14C3367-FD6A-47AE-8590-282C5910E60B}">
      <dgm:prSet phldrT="[Texto]"/>
      <dgm:spPr/>
      <dgm:t>
        <a:bodyPr/>
        <a:lstStyle/>
        <a:p>
          <a:r>
            <a:rPr lang="es-MX" dirty="0"/>
            <a:t>Integradora </a:t>
          </a:r>
        </a:p>
      </dgm:t>
    </dgm:pt>
    <dgm:pt modelId="{8F400C4D-05DF-4E53-9A33-7CF2A9C72C7C}" type="parTrans" cxnId="{C80DBDFA-AACA-4258-9953-D293FFDC5094}">
      <dgm:prSet/>
      <dgm:spPr/>
      <dgm:t>
        <a:bodyPr/>
        <a:lstStyle/>
        <a:p>
          <a:endParaRPr lang="es-MX"/>
        </a:p>
      </dgm:t>
    </dgm:pt>
    <dgm:pt modelId="{8EAED782-6A7D-4BF9-9DB9-3ACB473244C2}" type="sibTrans" cxnId="{C80DBDFA-AACA-4258-9953-D293FFDC5094}">
      <dgm:prSet/>
      <dgm:spPr/>
      <dgm:t>
        <a:bodyPr/>
        <a:lstStyle/>
        <a:p>
          <a:endParaRPr lang="es-MX"/>
        </a:p>
      </dgm:t>
    </dgm:pt>
    <dgm:pt modelId="{A6B6B24A-DAA0-4925-B818-6EEEA8B521A4}">
      <dgm:prSet phldrT="[Texto]"/>
      <dgm:spPr/>
      <dgm:t>
        <a:bodyPr/>
        <a:lstStyle/>
        <a:p>
          <a:r>
            <a:rPr lang="es-MX" dirty="0"/>
            <a:t>Relaciona a la mayoría de las disciplinas del saber, de las que toma materiales y conocimientos para elaborar teorías propias.</a:t>
          </a:r>
        </a:p>
      </dgm:t>
    </dgm:pt>
    <dgm:pt modelId="{83A162D2-E20F-463E-9719-AF16ECB93653}" type="parTrans" cxnId="{9BAF1C64-F7B0-4906-B7BE-F273EBD78EE8}">
      <dgm:prSet/>
      <dgm:spPr/>
      <dgm:t>
        <a:bodyPr/>
        <a:lstStyle/>
        <a:p>
          <a:endParaRPr lang="es-MX"/>
        </a:p>
      </dgm:t>
    </dgm:pt>
    <dgm:pt modelId="{B4B9040C-6528-4D98-8D9D-6FFB40E112F9}" type="sibTrans" cxnId="{9BAF1C64-F7B0-4906-B7BE-F273EBD78EE8}">
      <dgm:prSet/>
      <dgm:spPr/>
      <dgm:t>
        <a:bodyPr/>
        <a:lstStyle/>
        <a:p>
          <a:endParaRPr lang="es-MX"/>
        </a:p>
      </dgm:t>
    </dgm:pt>
    <dgm:pt modelId="{4970B212-E3D5-4065-B4CA-019BD9DBEE24}">
      <dgm:prSet phldrT="[Texto]"/>
      <dgm:spPr/>
      <dgm:t>
        <a:bodyPr/>
        <a:lstStyle/>
        <a:p>
          <a:r>
            <a:rPr lang="es-MX" dirty="0"/>
            <a:t>Interdisciplinaria </a:t>
          </a:r>
        </a:p>
      </dgm:t>
    </dgm:pt>
    <dgm:pt modelId="{7C0E295D-2888-4CFE-B438-452D634FA20F}" type="parTrans" cxnId="{306455E8-A177-4DDC-9EA9-E9232B21D0FA}">
      <dgm:prSet/>
      <dgm:spPr/>
      <dgm:t>
        <a:bodyPr/>
        <a:lstStyle/>
        <a:p>
          <a:endParaRPr lang="es-MX"/>
        </a:p>
      </dgm:t>
    </dgm:pt>
    <dgm:pt modelId="{3A43F266-992B-4B8E-A959-22E3907ABD06}" type="sibTrans" cxnId="{306455E8-A177-4DDC-9EA9-E9232B21D0FA}">
      <dgm:prSet/>
      <dgm:spPr/>
      <dgm:t>
        <a:bodyPr/>
        <a:lstStyle/>
        <a:p>
          <a:endParaRPr lang="es-MX"/>
        </a:p>
      </dgm:t>
    </dgm:pt>
    <dgm:pt modelId="{41CA3C35-754A-46AB-B3B8-002267D5BDA4}">
      <dgm:prSet phldrT="[Texto]"/>
      <dgm:spPr/>
      <dgm:t>
        <a:bodyPr/>
        <a:lstStyle/>
        <a:p>
          <a:r>
            <a:rPr lang="es-MX" dirty="0"/>
            <a:t>Es abordada por profesionistas de muy diversas corrientes que han permitido una conceptualización global del término.</a:t>
          </a:r>
        </a:p>
      </dgm:t>
    </dgm:pt>
    <dgm:pt modelId="{F9871845-4DD2-42A6-BFB2-136DFC3A5F61}" type="parTrans" cxnId="{A322C81B-DACF-4A82-8E26-07988544A1E1}">
      <dgm:prSet/>
      <dgm:spPr/>
      <dgm:t>
        <a:bodyPr/>
        <a:lstStyle/>
        <a:p>
          <a:endParaRPr lang="es-MX"/>
        </a:p>
      </dgm:t>
    </dgm:pt>
    <dgm:pt modelId="{8FB90A52-9615-4AF8-A8B2-EE5403FED490}" type="sibTrans" cxnId="{A322C81B-DACF-4A82-8E26-07988544A1E1}">
      <dgm:prSet/>
      <dgm:spPr/>
      <dgm:t>
        <a:bodyPr/>
        <a:lstStyle/>
        <a:p>
          <a:endParaRPr lang="es-MX"/>
        </a:p>
      </dgm:t>
    </dgm:pt>
    <dgm:pt modelId="{7A39040D-B5BA-4414-9DC0-BC81A49BC6FA}" type="pres">
      <dgm:prSet presAssocID="{C5780620-5199-4DCD-8600-78A794E6BE5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492CDD6-533A-4476-A80E-124DD115358A}" type="pres">
      <dgm:prSet presAssocID="{C14C3367-FD6A-47AE-8590-282C5910E60B}" presName="root" presStyleCnt="0"/>
      <dgm:spPr/>
    </dgm:pt>
    <dgm:pt modelId="{3C20F5F7-7EF1-46BA-856D-B692A12FC45C}" type="pres">
      <dgm:prSet presAssocID="{C14C3367-FD6A-47AE-8590-282C5910E60B}" presName="rootComposite" presStyleCnt="0"/>
      <dgm:spPr/>
    </dgm:pt>
    <dgm:pt modelId="{280E0045-3245-4F38-8FED-6F5D72D3AA7F}" type="pres">
      <dgm:prSet presAssocID="{C14C3367-FD6A-47AE-8590-282C5910E60B}" presName="rootText" presStyleLbl="node1" presStyleIdx="0" presStyleCnt="2"/>
      <dgm:spPr/>
    </dgm:pt>
    <dgm:pt modelId="{C6AE23F2-E385-40B1-965D-AA7C10C0AB9E}" type="pres">
      <dgm:prSet presAssocID="{C14C3367-FD6A-47AE-8590-282C5910E60B}" presName="rootConnector" presStyleLbl="node1" presStyleIdx="0" presStyleCnt="2"/>
      <dgm:spPr/>
    </dgm:pt>
    <dgm:pt modelId="{F5A110F1-2136-4ADB-A9AC-05A179B08494}" type="pres">
      <dgm:prSet presAssocID="{C14C3367-FD6A-47AE-8590-282C5910E60B}" presName="childShape" presStyleCnt="0"/>
      <dgm:spPr/>
    </dgm:pt>
    <dgm:pt modelId="{D0E9F115-E77F-4D74-9CA2-7849753120DF}" type="pres">
      <dgm:prSet presAssocID="{83A162D2-E20F-463E-9719-AF16ECB93653}" presName="Name13" presStyleLbl="parChTrans1D2" presStyleIdx="0" presStyleCnt="2"/>
      <dgm:spPr/>
    </dgm:pt>
    <dgm:pt modelId="{7B6ED800-7CAF-45CC-99AD-D8E7B14056D2}" type="pres">
      <dgm:prSet presAssocID="{A6B6B24A-DAA0-4925-B818-6EEEA8B521A4}" presName="childText" presStyleLbl="bgAcc1" presStyleIdx="0" presStyleCnt="2">
        <dgm:presLayoutVars>
          <dgm:bulletEnabled val="1"/>
        </dgm:presLayoutVars>
      </dgm:prSet>
      <dgm:spPr/>
    </dgm:pt>
    <dgm:pt modelId="{4772EC06-3086-4D68-83B8-C12B7C916456}" type="pres">
      <dgm:prSet presAssocID="{4970B212-E3D5-4065-B4CA-019BD9DBEE24}" presName="root" presStyleCnt="0"/>
      <dgm:spPr/>
    </dgm:pt>
    <dgm:pt modelId="{5EF1E571-4DB1-4A2E-94B4-6288B3CCEDEE}" type="pres">
      <dgm:prSet presAssocID="{4970B212-E3D5-4065-B4CA-019BD9DBEE24}" presName="rootComposite" presStyleCnt="0"/>
      <dgm:spPr/>
    </dgm:pt>
    <dgm:pt modelId="{553CD978-4875-4B9C-A355-C719D9D17097}" type="pres">
      <dgm:prSet presAssocID="{4970B212-E3D5-4065-B4CA-019BD9DBEE24}" presName="rootText" presStyleLbl="node1" presStyleIdx="1" presStyleCnt="2"/>
      <dgm:spPr/>
    </dgm:pt>
    <dgm:pt modelId="{C503016C-EF98-4BA8-B2F5-4020708A5028}" type="pres">
      <dgm:prSet presAssocID="{4970B212-E3D5-4065-B4CA-019BD9DBEE24}" presName="rootConnector" presStyleLbl="node1" presStyleIdx="1" presStyleCnt="2"/>
      <dgm:spPr/>
    </dgm:pt>
    <dgm:pt modelId="{3A7C3DDF-4A29-448E-BC50-7D0316551121}" type="pres">
      <dgm:prSet presAssocID="{4970B212-E3D5-4065-B4CA-019BD9DBEE24}" presName="childShape" presStyleCnt="0"/>
      <dgm:spPr/>
    </dgm:pt>
    <dgm:pt modelId="{2ED3956F-DB88-471B-A8C2-15231DDF1874}" type="pres">
      <dgm:prSet presAssocID="{F9871845-4DD2-42A6-BFB2-136DFC3A5F61}" presName="Name13" presStyleLbl="parChTrans1D2" presStyleIdx="1" presStyleCnt="2"/>
      <dgm:spPr/>
    </dgm:pt>
    <dgm:pt modelId="{ADDB35AD-5624-4112-BD58-CEF5A2B5BB65}" type="pres">
      <dgm:prSet presAssocID="{41CA3C35-754A-46AB-B3B8-002267D5BDA4}" presName="childText" presStyleLbl="bgAcc1" presStyleIdx="1" presStyleCnt="2">
        <dgm:presLayoutVars>
          <dgm:bulletEnabled val="1"/>
        </dgm:presLayoutVars>
      </dgm:prSet>
      <dgm:spPr/>
    </dgm:pt>
  </dgm:ptLst>
  <dgm:cxnLst>
    <dgm:cxn modelId="{A0765B0F-0284-46ED-8B0B-8B2F07274500}" type="presOf" srcId="{4970B212-E3D5-4065-B4CA-019BD9DBEE24}" destId="{553CD978-4875-4B9C-A355-C719D9D17097}" srcOrd="0" destOrd="0" presId="urn:microsoft.com/office/officeart/2005/8/layout/hierarchy3"/>
    <dgm:cxn modelId="{D307611A-623B-4AE6-99D9-A8D2E059F284}" type="presOf" srcId="{4970B212-E3D5-4065-B4CA-019BD9DBEE24}" destId="{C503016C-EF98-4BA8-B2F5-4020708A5028}" srcOrd="1" destOrd="0" presId="urn:microsoft.com/office/officeart/2005/8/layout/hierarchy3"/>
    <dgm:cxn modelId="{A322C81B-DACF-4A82-8E26-07988544A1E1}" srcId="{4970B212-E3D5-4065-B4CA-019BD9DBEE24}" destId="{41CA3C35-754A-46AB-B3B8-002267D5BDA4}" srcOrd="0" destOrd="0" parTransId="{F9871845-4DD2-42A6-BFB2-136DFC3A5F61}" sibTransId="{8FB90A52-9615-4AF8-A8B2-EE5403FED490}"/>
    <dgm:cxn modelId="{9BAF1C64-F7B0-4906-B7BE-F273EBD78EE8}" srcId="{C14C3367-FD6A-47AE-8590-282C5910E60B}" destId="{A6B6B24A-DAA0-4925-B818-6EEEA8B521A4}" srcOrd="0" destOrd="0" parTransId="{83A162D2-E20F-463E-9719-AF16ECB93653}" sibTransId="{B4B9040C-6528-4D98-8D9D-6FFB40E112F9}"/>
    <dgm:cxn modelId="{CF372471-A51F-4C51-87EA-293C210F0731}" type="presOf" srcId="{C5780620-5199-4DCD-8600-78A794E6BE5F}" destId="{7A39040D-B5BA-4414-9DC0-BC81A49BC6FA}" srcOrd="0" destOrd="0" presId="urn:microsoft.com/office/officeart/2005/8/layout/hierarchy3"/>
    <dgm:cxn modelId="{D39A3F54-A57F-4BCE-AA38-93A643983861}" type="presOf" srcId="{41CA3C35-754A-46AB-B3B8-002267D5BDA4}" destId="{ADDB35AD-5624-4112-BD58-CEF5A2B5BB65}" srcOrd="0" destOrd="0" presId="urn:microsoft.com/office/officeart/2005/8/layout/hierarchy3"/>
    <dgm:cxn modelId="{D528BE7C-9E87-423B-A9F7-0DAA9AB00152}" type="presOf" srcId="{C14C3367-FD6A-47AE-8590-282C5910E60B}" destId="{C6AE23F2-E385-40B1-965D-AA7C10C0AB9E}" srcOrd="1" destOrd="0" presId="urn:microsoft.com/office/officeart/2005/8/layout/hierarchy3"/>
    <dgm:cxn modelId="{427A4681-814C-4529-992E-67E2285AE734}" type="presOf" srcId="{F9871845-4DD2-42A6-BFB2-136DFC3A5F61}" destId="{2ED3956F-DB88-471B-A8C2-15231DDF1874}" srcOrd="0" destOrd="0" presId="urn:microsoft.com/office/officeart/2005/8/layout/hierarchy3"/>
    <dgm:cxn modelId="{9251A08E-CEFB-47E9-9A32-ACABA3A902F9}" type="presOf" srcId="{A6B6B24A-DAA0-4925-B818-6EEEA8B521A4}" destId="{7B6ED800-7CAF-45CC-99AD-D8E7B14056D2}" srcOrd="0" destOrd="0" presId="urn:microsoft.com/office/officeart/2005/8/layout/hierarchy3"/>
    <dgm:cxn modelId="{76B4119D-2B98-4579-9C7D-A586847FDC8E}" type="presOf" srcId="{C14C3367-FD6A-47AE-8590-282C5910E60B}" destId="{280E0045-3245-4F38-8FED-6F5D72D3AA7F}" srcOrd="0" destOrd="0" presId="urn:microsoft.com/office/officeart/2005/8/layout/hierarchy3"/>
    <dgm:cxn modelId="{FBAFD6B1-38E5-4173-B12E-DF199485F3D2}" type="presOf" srcId="{83A162D2-E20F-463E-9719-AF16ECB93653}" destId="{D0E9F115-E77F-4D74-9CA2-7849753120DF}" srcOrd="0" destOrd="0" presId="urn:microsoft.com/office/officeart/2005/8/layout/hierarchy3"/>
    <dgm:cxn modelId="{306455E8-A177-4DDC-9EA9-E9232B21D0FA}" srcId="{C5780620-5199-4DCD-8600-78A794E6BE5F}" destId="{4970B212-E3D5-4065-B4CA-019BD9DBEE24}" srcOrd="1" destOrd="0" parTransId="{7C0E295D-2888-4CFE-B438-452D634FA20F}" sibTransId="{3A43F266-992B-4B8E-A959-22E3907ABD06}"/>
    <dgm:cxn modelId="{C80DBDFA-AACA-4258-9953-D293FFDC5094}" srcId="{C5780620-5199-4DCD-8600-78A794E6BE5F}" destId="{C14C3367-FD6A-47AE-8590-282C5910E60B}" srcOrd="0" destOrd="0" parTransId="{8F400C4D-05DF-4E53-9A33-7CF2A9C72C7C}" sibTransId="{8EAED782-6A7D-4BF9-9DB9-3ACB473244C2}"/>
    <dgm:cxn modelId="{347A87D9-A917-4465-8350-1A905D8094E6}" type="presParOf" srcId="{7A39040D-B5BA-4414-9DC0-BC81A49BC6FA}" destId="{E492CDD6-533A-4476-A80E-124DD115358A}" srcOrd="0" destOrd="0" presId="urn:microsoft.com/office/officeart/2005/8/layout/hierarchy3"/>
    <dgm:cxn modelId="{C33B8A47-CF2B-4052-8EC3-74E29B419A4E}" type="presParOf" srcId="{E492CDD6-533A-4476-A80E-124DD115358A}" destId="{3C20F5F7-7EF1-46BA-856D-B692A12FC45C}" srcOrd="0" destOrd="0" presId="urn:microsoft.com/office/officeart/2005/8/layout/hierarchy3"/>
    <dgm:cxn modelId="{06EB1F0C-82D9-499D-9083-26FF7E64B781}" type="presParOf" srcId="{3C20F5F7-7EF1-46BA-856D-B692A12FC45C}" destId="{280E0045-3245-4F38-8FED-6F5D72D3AA7F}" srcOrd="0" destOrd="0" presId="urn:microsoft.com/office/officeart/2005/8/layout/hierarchy3"/>
    <dgm:cxn modelId="{8E469AF6-C35B-410F-8F85-807069772D3A}" type="presParOf" srcId="{3C20F5F7-7EF1-46BA-856D-B692A12FC45C}" destId="{C6AE23F2-E385-40B1-965D-AA7C10C0AB9E}" srcOrd="1" destOrd="0" presId="urn:microsoft.com/office/officeart/2005/8/layout/hierarchy3"/>
    <dgm:cxn modelId="{FF06011C-06D3-40D7-B1FD-54F7D335F176}" type="presParOf" srcId="{E492CDD6-533A-4476-A80E-124DD115358A}" destId="{F5A110F1-2136-4ADB-A9AC-05A179B08494}" srcOrd="1" destOrd="0" presId="urn:microsoft.com/office/officeart/2005/8/layout/hierarchy3"/>
    <dgm:cxn modelId="{792403DD-2174-4240-977F-AFA61344D305}" type="presParOf" srcId="{F5A110F1-2136-4ADB-A9AC-05A179B08494}" destId="{D0E9F115-E77F-4D74-9CA2-7849753120DF}" srcOrd="0" destOrd="0" presId="urn:microsoft.com/office/officeart/2005/8/layout/hierarchy3"/>
    <dgm:cxn modelId="{2281F700-630E-4D2D-A5AB-F0C3D8AFA8D0}" type="presParOf" srcId="{F5A110F1-2136-4ADB-A9AC-05A179B08494}" destId="{7B6ED800-7CAF-45CC-99AD-D8E7B14056D2}" srcOrd="1" destOrd="0" presId="urn:microsoft.com/office/officeart/2005/8/layout/hierarchy3"/>
    <dgm:cxn modelId="{4177C6B9-A787-4EE9-AECB-9CF8578A5145}" type="presParOf" srcId="{7A39040D-B5BA-4414-9DC0-BC81A49BC6FA}" destId="{4772EC06-3086-4D68-83B8-C12B7C916456}" srcOrd="1" destOrd="0" presId="urn:microsoft.com/office/officeart/2005/8/layout/hierarchy3"/>
    <dgm:cxn modelId="{078BF19D-AF46-4966-B654-BE086C1645C1}" type="presParOf" srcId="{4772EC06-3086-4D68-83B8-C12B7C916456}" destId="{5EF1E571-4DB1-4A2E-94B4-6288B3CCEDEE}" srcOrd="0" destOrd="0" presId="urn:microsoft.com/office/officeart/2005/8/layout/hierarchy3"/>
    <dgm:cxn modelId="{ED2C9892-5FDD-414C-B553-B069081C85BB}" type="presParOf" srcId="{5EF1E571-4DB1-4A2E-94B4-6288B3CCEDEE}" destId="{553CD978-4875-4B9C-A355-C719D9D17097}" srcOrd="0" destOrd="0" presId="urn:microsoft.com/office/officeart/2005/8/layout/hierarchy3"/>
    <dgm:cxn modelId="{CAA5BA29-44A8-4F01-8A94-104777F5A365}" type="presParOf" srcId="{5EF1E571-4DB1-4A2E-94B4-6288B3CCEDEE}" destId="{C503016C-EF98-4BA8-B2F5-4020708A5028}" srcOrd="1" destOrd="0" presId="urn:microsoft.com/office/officeart/2005/8/layout/hierarchy3"/>
    <dgm:cxn modelId="{22716C35-D0C0-44F8-9959-227AD3449A29}" type="presParOf" srcId="{4772EC06-3086-4D68-83B8-C12B7C916456}" destId="{3A7C3DDF-4A29-448E-BC50-7D0316551121}" srcOrd="1" destOrd="0" presId="urn:microsoft.com/office/officeart/2005/8/layout/hierarchy3"/>
    <dgm:cxn modelId="{ED22B571-FBB3-405B-9328-62E0847AF114}" type="presParOf" srcId="{3A7C3DDF-4A29-448E-BC50-7D0316551121}" destId="{2ED3956F-DB88-471B-A8C2-15231DDF1874}" srcOrd="0" destOrd="0" presId="urn:microsoft.com/office/officeart/2005/8/layout/hierarchy3"/>
    <dgm:cxn modelId="{6914C82A-C917-4AB0-B291-C744D495E7EA}" type="presParOf" srcId="{3A7C3DDF-4A29-448E-BC50-7D0316551121}" destId="{ADDB35AD-5624-4112-BD58-CEF5A2B5BB6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0E0045-3245-4F38-8FED-6F5D72D3AA7F}">
      <dsp:nvSpPr>
        <dsp:cNvPr id="0" name=""/>
        <dsp:cNvSpPr/>
      </dsp:nvSpPr>
      <dsp:spPr>
        <a:xfrm>
          <a:off x="949" y="618086"/>
          <a:ext cx="3455540" cy="17277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300" kern="1200" dirty="0"/>
            <a:t>Integradora </a:t>
          </a:r>
        </a:p>
      </dsp:txBody>
      <dsp:txXfrm>
        <a:off x="51554" y="668691"/>
        <a:ext cx="3354330" cy="1626560"/>
      </dsp:txXfrm>
    </dsp:sp>
    <dsp:sp modelId="{D0E9F115-E77F-4D74-9CA2-7849753120DF}">
      <dsp:nvSpPr>
        <dsp:cNvPr id="0" name=""/>
        <dsp:cNvSpPr/>
      </dsp:nvSpPr>
      <dsp:spPr>
        <a:xfrm>
          <a:off x="346503" y="2345856"/>
          <a:ext cx="345554" cy="12958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5827"/>
              </a:lnTo>
              <a:lnTo>
                <a:pt x="345554" y="1295827"/>
              </a:lnTo>
            </a:path>
          </a:pathLst>
        </a:custGeom>
        <a:noFill/>
        <a:ln w="19050" cap="rnd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ED800-7CAF-45CC-99AD-D8E7B14056D2}">
      <dsp:nvSpPr>
        <dsp:cNvPr id="0" name=""/>
        <dsp:cNvSpPr/>
      </dsp:nvSpPr>
      <dsp:spPr>
        <a:xfrm>
          <a:off x="692057" y="2777798"/>
          <a:ext cx="2764432" cy="17277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Relaciona a la mayoría de las disciplinas del saber, de las que toma materiales y conocimientos para elaborar teorías propias.</a:t>
          </a:r>
        </a:p>
      </dsp:txBody>
      <dsp:txXfrm>
        <a:off x="742662" y="2828403"/>
        <a:ext cx="2663222" cy="1626560"/>
      </dsp:txXfrm>
    </dsp:sp>
    <dsp:sp modelId="{553CD978-4875-4B9C-A355-C719D9D17097}">
      <dsp:nvSpPr>
        <dsp:cNvPr id="0" name=""/>
        <dsp:cNvSpPr/>
      </dsp:nvSpPr>
      <dsp:spPr>
        <a:xfrm>
          <a:off x="4320374" y="618086"/>
          <a:ext cx="3455540" cy="17277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300" kern="1200" dirty="0"/>
            <a:t>Interdisciplinaria </a:t>
          </a:r>
        </a:p>
      </dsp:txBody>
      <dsp:txXfrm>
        <a:off x="4370979" y="668691"/>
        <a:ext cx="3354330" cy="1626560"/>
      </dsp:txXfrm>
    </dsp:sp>
    <dsp:sp modelId="{2ED3956F-DB88-471B-A8C2-15231DDF1874}">
      <dsp:nvSpPr>
        <dsp:cNvPr id="0" name=""/>
        <dsp:cNvSpPr/>
      </dsp:nvSpPr>
      <dsp:spPr>
        <a:xfrm>
          <a:off x="4665928" y="2345856"/>
          <a:ext cx="345554" cy="12958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5827"/>
              </a:lnTo>
              <a:lnTo>
                <a:pt x="345554" y="1295827"/>
              </a:lnTo>
            </a:path>
          </a:pathLst>
        </a:custGeom>
        <a:noFill/>
        <a:ln w="19050" cap="rnd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DB35AD-5624-4112-BD58-CEF5A2B5BB65}">
      <dsp:nvSpPr>
        <dsp:cNvPr id="0" name=""/>
        <dsp:cNvSpPr/>
      </dsp:nvSpPr>
      <dsp:spPr>
        <a:xfrm>
          <a:off x="5011482" y="2777798"/>
          <a:ext cx="2764432" cy="17277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Es abordada por profesionistas de muy diversas corrientes que han permitido una conceptualización global del término.</a:t>
          </a:r>
        </a:p>
      </dsp:txBody>
      <dsp:txXfrm>
        <a:off x="5062087" y="2828403"/>
        <a:ext cx="2663222" cy="16265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B411E-D87F-4FEC-8EA6-A11160A67124}" type="datetimeFigureOut">
              <a:rPr lang="es-CL" smtClean="0"/>
              <a:t>09-03-2021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3F6DA-A5BD-469C-9684-46152120233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0499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E3F6DA-A5BD-469C-9684-46152120233F}" type="slidenum">
              <a:rPr lang="es-CL" smtClean="0"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4744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6309-C737-4B46-8DB0-5FA6D81C999A}" type="datetimeFigureOut">
              <a:rPr lang="es-CL" smtClean="0"/>
              <a:t>09-03-2021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A7017-CE76-4D2F-82DB-77B5E3EA81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50381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6309-C737-4B46-8DB0-5FA6D81C999A}" type="datetimeFigureOut">
              <a:rPr lang="es-CL" smtClean="0"/>
              <a:t>09-03-2021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A7017-CE76-4D2F-82DB-77B5E3EA81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41602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6309-C737-4B46-8DB0-5FA6D81C999A}" type="datetimeFigureOut">
              <a:rPr lang="es-CL" smtClean="0"/>
              <a:t>09-03-2021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A7017-CE76-4D2F-82DB-77B5E3EA81E8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0887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6309-C737-4B46-8DB0-5FA6D81C999A}" type="datetimeFigureOut">
              <a:rPr lang="es-CL" smtClean="0"/>
              <a:t>09-03-2021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A7017-CE76-4D2F-82DB-77B5E3EA81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62999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6309-C737-4B46-8DB0-5FA6D81C999A}" type="datetimeFigureOut">
              <a:rPr lang="es-CL" smtClean="0"/>
              <a:t>09-03-2021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A7017-CE76-4D2F-82DB-77B5E3EA81E8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7536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6309-C737-4B46-8DB0-5FA6D81C999A}" type="datetimeFigureOut">
              <a:rPr lang="es-CL" smtClean="0"/>
              <a:t>09-03-2021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A7017-CE76-4D2F-82DB-77B5E3EA81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459333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6309-C737-4B46-8DB0-5FA6D81C999A}" type="datetimeFigureOut">
              <a:rPr lang="es-CL" smtClean="0"/>
              <a:t>09-03-2021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A7017-CE76-4D2F-82DB-77B5E3EA81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796713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6309-C737-4B46-8DB0-5FA6D81C999A}" type="datetimeFigureOut">
              <a:rPr lang="es-CL" smtClean="0"/>
              <a:t>09-03-2021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A7017-CE76-4D2F-82DB-77B5E3EA81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65316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6309-C737-4B46-8DB0-5FA6D81C999A}" type="datetimeFigureOut">
              <a:rPr lang="es-CL" smtClean="0"/>
              <a:t>09-03-2021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A7017-CE76-4D2F-82DB-77B5E3EA81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71650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6309-C737-4B46-8DB0-5FA6D81C999A}" type="datetimeFigureOut">
              <a:rPr lang="es-CL" smtClean="0"/>
              <a:t>09-03-2021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A7017-CE76-4D2F-82DB-77B5E3EA81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1059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6309-C737-4B46-8DB0-5FA6D81C999A}" type="datetimeFigureOut">
              <a:rPr lang="es-CL" smtClean="0"/>
              <a:t>09-03-2021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A7017-CE76-4D2F-82DB-77B5E3EA81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2012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6309-C737-4B46-8DB0-5FA6D81C999A}" type="datetimeFigureOut">
              <a:rPr lang="es-CL" smtClean="0"/>
              <a:t>09-03-2021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A7017-CE76-4D2F-82DB-77B5E3EA81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7371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6309-C737-4B46-8DB0-5FA6D81C999A}" type="datetimeFigureOut">
              <a:rPr lang="es-CL" smtClean="0"/>
              <a:t>09-03-2021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A7017-CE76-4D2F-82DB-77B5E3EA81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37529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6309-C737-4B46-8DB0-5FA6D81C999A}" type="datetimeFigureOut">
              <a:rPr lang="es-CL" smtClean="0"/>
              <a:t>09-03-2021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A7017-CE76-4D2F-82DB-77B5E3EA81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5368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6309-C737-4B46-8DB0-5FA6D81C999A}" type="datetimeFigureOut">
              <a:rPr lang="es-CL" smtClean="0"/>
              <a:t>09-03-2021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A7017-CE76-4D2F-82DB-77B5E3EA81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69516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6309-C737-4B46-8DB0-5FA6D81C999A}" type="datetimeFigureOut">
              <a:rPr lang="es-CL" smtClean="0"/>
              <a:t>09-03-2021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A7017-CE76-4D2F-82DB-77B5E3EA81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4213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16309-C737-4B46-8DB0-5FA6D81C999A}" type="datetimeFigureOut">
              <a:rPr lang="es-CL" smtClean="0"/>
              <a:t>09-03-2021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69A7017-CE76-4D2F-82DB-77B5E3EA81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9993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  <p:sldLayoutId id="2147483858" r:id="rId13"/>
    <p:sldLayoutId id="2147483859" r:id="rId14"/>
    <p:sldLayoutId id="2147483860" r:id="rId15"/>
    <p:sldLayoutId id="214748386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BIOLOGÍA DE LOS ECOSISTEMAS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ELECTIVO IV MEDIO</a:t>
            </a:r>
          </a:p>
          <a:p>
            <a:r>
              <a:rPr lang="es-CL" dirty="0"/>
              <a:t>Profesora Vania Barragana</a:t>
            </a:r>
          </a:p>
        </p:txBody>
      </p:sp>
    </p:spTree>
    <p:extLst>
      <p:ext uri="{BB962C8B-B14F-4D97-AF65-F5344CB8AC3E}">
        <p14:creationId xmlns:p14="http://schemas.microsoft.com/office/powerpoint/2010/main" val="28181906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Sistemas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CL" sz="2200" dirty="0"/>
              <a:t>Es una proporción del universo compuesta por un conjunto de elementos organizados que interactúan entre si. </a:t>
            </a:r>
          </a:p>
          <a:p>
            <a:pPr marL="0" indent="0" algn="just">
              <a:buNone/>
            </a:pPr>
            <a:endParaRPr lang="es-CL" sz="2200" dirty="0"/>
          </a:p>
          <a:p>
            <a:pPr algn="just"/>
            <a:r>
              <a:rPr lang="es-CL" sz="2200" dirty="0"/>
              <a:t>Abiertos </a:t>
            </a:r>
            <a:r>
              <a:rPr lang="es-CL" sz="2200" dirty="0">
                <a:sym typeface="Wingdings" panose="05000000000000000000" pitchFamily="2" charset="2"/>
              </a:rPr>
              <a:t> Seres vivos</a:t>
            </a:r>
            <a:endParaRPr lang="es-CL" sz="2200" dirty="0"/>
          </a:p>
          <a:p>
            <a:pPr algn="just"/>
            <a:r>
              <a:rPr lang="es-CL" sz="2200" dirty="0"/>
              <a:t>Cerrados </a:t>
            </a:r>
            <a:r>
              <a:rPr lang="es-CL" sz="2200" dirty="0">
                <a:sym typeface="Wingdings" panose="05000000000000000000" pitchFamily="2" charset="2"/>
              </a:rPr>
              <a:t> Ampolleta</a:t>
            </a:r>
            <a:endParaRPr lang="es-CL" sz="2200" dirty="0"/>
          </a:p>
          <a:p>
            <a:pPr algn="just"/>
            <a:r>
              <a:rPr lang="es-CL" sz="2200" dirty="0"/>
              <a:t>Aislados </a:t>
            </a:r>
            <a:r>
              <a:rPr lang="es-CL" sz="2200" dirty="0">
                <a:sym typeface="Wingdings" panose="05000000000000000000" pitchFamily="2" charset="2"/>
              </a:rPr>
              <a:t> Sin intercambio de materia ni energía. </a:t>
            </a:r>
          </a:p>
          <a:p>
            <a:endParaRPr lang="es-CL" dirty="0">
              <a:sym typeface="Wingdings" panose="05000000000000000000" pitchFamily="2" charset="2"/>
            </a:endParaRP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45215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Objetivo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09599" y="2160590"/>
            <a:ext cx="6482682" cy="3880773"/>
          </a:xfrm>
        </p:spPr>
        <p:txBody>
          <a:bodyPr>
            <a:normAutofit/>
          </a:bodyPr>
          <a:lstStyle/>
          <a:p>
            <a:pPr algn="just"/>
            <a:r>
              <a:rPr lang="es-CL" sz="3000" dirty="0"/>
              <a:t>Conocer los propósitos formativos y contenidos del electivo Biología de los Ecosistemas. </a:t>
            </a:r>
          </a:p>
        </p:txBody>
      </p:sp>
    </p:spTree>
    <p:extLst>
      <p:ext uri="{BB962C8B-B14F-4D97-AF65-F5344CB8AC3E}">
        <p14:creationId xmlns:p14="http://schemas.microsoft.com/office/powerpoint/2010/main" val="2909465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CD38BB-262B-4C9D-B6BA-C8F472EDD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Propósitos Formativos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0EBA88-B00D-48C1-84E2-A4D6AAF8C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 sz="2200" dirty="0"/>
              <a:t>Al finalizar este curso, se espera que: </a:t>
            </a:r>
          </a:p>
          <a:p>
            <a:pPr algn="just"/>
            <a:r>
              <a:rPr lang="es-CL" sz="2200" dirty="0"/>
              <a:t>Sean capaces de aplicar conocimientos para comprender la estructura y dinámica de los ecosistemas con que se relacionan, y la provisión de servicios que brindan al bienestar de las personas y la sociedad;</a:t>
            </a:r>
          </a:p>
          <a:p>
            <a:pPr algn="just"/>
            <a:r>
              <a:rPr lang="es-CL" sz="2200" dirty="0"/>
              <a:t>Se pretende que desarrollen habilidades científicas como analizar, investigar, experimentar, comunicar y formular explicaciones con argumentos (Método Científico</a:t>
            </a:r>
            <a:r>
              <a:rPr lang="es-CL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42580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2D5671-3B43-4F92-9204-83150CDA0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Propósitos Formativos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82530B-F04E-4A5E-91D9-F270E0DC6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sz="2200" dirty="0"/>
              <a:t>Finalmente, se espera que asuman ACTITUDES que les permitan abordar problemas contingentes de forma integrada, basándose en el análisis de evidencia y considerando la relación entre ciencia y tecnología en la sociedad y el ambiente.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12863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E37BA1-DDFA-414B-8B8E-5CB2B43A1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Conocimiento y Comprensión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F30138-DC04-4FFC-8BB1-8D9BA29805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s-CL" dirty="0"/>
              <a:t>1. Explicar el estado de la biodiversidad actual a partir de teorías y evidencias científicas sobre el origen de la vida, la evolución y la intervención humana.</a:t>
            </a:r>
          </a:p>
          <a:p>
            <a:pPr algn="just"/>
            <a:r>
              <a:rPr lang="es-CL" dirty="0"/>
              <a:t>2. Comprender la relación entre la biodiversidad, el funcionamiento de los sistemas naturales y la provisión de servicios que estos brindan al bienestar de las personas y la sociedad, considerando aspectos de bioenergética, dinámica de poblaciones, y flujos de materia y energía como factores explicativos subyacentes.</a:t>
            </a:r>
          </a:p>
          <a:p>
            <a:pPr algn="just"/>
            <a:r>
              <a:rPr lang="es-CL" dirty="0"/>
              <a:t>3. Explicar los efectos del cambio climático sobre la biodiversidad, la productividad biológica y la resiliencia de los ecosistemas, así como sus consecuencias sobre los recursos naturales, las personas y el desarrollo sostenible.</a:t>
            </a:r>
          </a:p>
        </p:txBody>
      </p:sp>
    </p:spTree>
    <p:extLst>
      <p:ext uri="{BB962C8B-B14F-4D97-AF65-F5344CB8AC3E}">
        <p14:creationId xmlns:p14="http://schemas.microsoft.com/office/powerpoint/2010/main" val="1936786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3FB7CB-1FE9-4B51-BCF1-5CC64995C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488613"/>
            <a:ext cx="6347714" cy="3880773"/>
          </a:xfrm>
        </p:spPr>
        <p:txBody>
          <a:bodyPr/>
          <a:lstStyle/>
          <a:p>
            <a:pPr algn="just"/>
            <a:r>
              <a:rPr lang="es-CL" dirty="0"/>
              <a:t>4. Investigar y comunicar cómo la sociedad, mediante la ciencia y la tecnología, puede prevenir, mitigar o reparar los efectos del cambio climático sobre los componentes y procesos biológicos de los sistemas naturales.</a:t>
            </a:r>
          </a:p>
          <a:p>
            <a:pPr algn="just"/>
            <a:endParaRPr lang="es-CL" dirty="0"/>
          </a:p>
          <a:p>
            <a:pPr algn="just"/>
            <a:r>
              <a:rPr lang="es-CL" dirty="0"/>
              <a:t>5. Valorar la importancia de la integración de los conocimientos de la biología con otras ciencias para el análisis y la propuesta de soluciones a problemas actuales presentes en sistemas naturales, considerando las implicancias éticas, sociales.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31308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CBCF40-6F39-4024-A58C-696257120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20675"/>
            <a:ext cx="6347713" cy="1320800"/>
          </a:xfrm>
        </p:spPr>
        <p:txBody>
          <a:bodyPr/>
          <a:lstStyle/>
          <a:p>
            <a:r>
              <a:rPr lang="es-CL" dirty="0"/>
              <a:t>Unidades: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14949C8-CE90-41E5-B326-ACEE736B3D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118" y="1182929"/>
            <a:ext cx="6128194" cy="244827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AB0EF69-23C1-4312-A861-FF0188D1B6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118" y="3933056"/>
            <a:ext cx="6128194" cy="2481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285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1F8B19-5C59-4793-A99F-AFCA8E5CA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ECOLOGÍA </a:t>
            </a:r>
          </a:p>
        </p:txBody>
      </p:sp>
      <p:graphicFrame>
        <p:nvGraphicFramePr>
          <p:cNvPr id="4" name="3 Marcador de contenido">
            <a:extLst>
              <a:ext uri="{FF2B5EF4-FFF2-40B4-BE49-F238E27FC236}">
                <a16:creationId xmlns:a16="http://schemas.microsoft.com/office/drawing/2014/main" id="{CCD43FF9-0CE4-42FA-9B7F-2A51629A5E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9482089"/>
              </p:ext>
            </p:extLst>
          </p:nvPr>
        </p:nvGraphicFramePr>
        <p:xfrm>
          <a:off x="323528" y="1124744"/>
          <a:ext cx="7776864" cy="51236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8414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35C7A1-6A58-44C4-80B4-C7C2D9226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MEDIO AMBIENTE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A11325-C2ED-48D2-B0EE-FD980C4E5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altLang="es-CL" sz="2200" dirty="0"/>
              <a:t>Entorno en el que el ser humano desenvuelve su vida. </a:t>
            </a:r>
          </a:p>
          <a:p>
            <a:pPr algn="just"/>
            <a:r>
              <a:rPr lang="es-CL" altLang="es-CL" sz="2200" dirty="0"/>
              <a:t>Sistema constituido por factores naturales, culturales y sociales, interrelacionados entre sí que condiciona la vida del ser humano a la vez, condiciona la vida del ser humano a la vez que, constantemente son modificados y condicionados por éste.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6208398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4617</TotalTime>
  <Words>469</Words>
  <Application>Microsoft Office PowerPoint</Application>
  <PresentationFormat>Presentación en pantalla (4:3)</PresentationFormat>
  <Paragraphs>34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Faceta</vt:lpstr>
      <vt:lpstr>BIOLOGÍA DE LOS ECOSISTEMAS</vt:lpstr>
      <vt:lpstr>Objetivo</vt:lpstr>
      <vt:lpstr>Propósitos Formativos</vt:lpstr>
      <vt:lpstr>Propósitos Formativos</vt:lpstr>
      <vt:lpstr>Conocimiento y Comprensión </vt:lpstr>
      <vt:lpstr>Presentación de PowerPoint</vt:lpstr>
      <vt:lpstr>Unidades: </vt:lpstr>
      <vt:lpstr>ECOLOGÍA </vt:lpstr>
      <vt:lpstr>MEDIO AMBIENTE</vt:lpstr>
      <vt:lpstr>Sistemas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HOMEOSTASIS</dc:title>
  <dc:creator>VaniaBJ</dc:creator>
  <cp:lastModifiedBy>alonceu@gmail.com</cp:lastModifiedBy>
  <cp:revision>66</cp:revision>
  <dcterms:created xsi:type="dcterms:W3CDTF">2016-05-27T13:05:28Z</dcterms:created>
  <dcterms:modified xsi:type="dcterms:W3CDTF">2021-03-09T18:59:36Z</dcterms:modified>
</cp:coreProperties>
</file>