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>
            <a:outerShdw blurRad="177800" dist="38100" dir="2700000" algn="tl">
              <a:srgbClr val="000000">
                <a:alpha val="24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152400" dist="38100" dir="2700000" algn="tl">
              <a:srgbClr val="000000">
                <a:alpha val="36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664EB55-5021-4148-BFBD-398D35C6EC9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L" dirty="0"/>
              <a:t>Matemática IV medio 2021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44300D-883C-46E3-A626-B0E03A268B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L" dirty="0"/>
              <a:t>Objetivo: conocer el grupo curso y entregar lineamientos generales</a:t>
            </a:r>
          </a:p>
        </p:txBody>
      </p:sp>
    </p:spTree>
    <p:extLst>
      <p:ext uri="{BB962C8B-B14F-4D97-AF65-F5344CB8AC3E}">
        <p14:creationId xmlns:p14="http://schemas.microsoft.com/office/powerpoint/2010/main" val="23324554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6B8E97-E1DE-4664-A395-EFA5B69ECE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3001" y="1186928"/>
            <a:ext cx="9905998" cy="1478570"/>
          </a:xfrm>
        </p:spPr>
        <p:txBody>
          <a:bodyPr>
            <a:normAutofit fontScale="90000"/>
          </a:bodyPr>
          <a:lstStyle/>
          <a:p>
            <a:r>
              <a:rPr lang="es-CL" dirty="0"/>
              <a:t>Problema:</a:t>
            </a:r>
            <a:br>
              <a:rPr lang="es-CL" dirty="0"/>
            </a:br>
            <a:r>
              <a:rPr lang="es-CL" sz="3100" dirty="0"/>
              <a:t>Verónica depositó $100 000 en la cuenta</a:t>
            </a:r>
            <a:br>
              <a:rPr lang="es-CL" sz="3100" dirty="0"/>
            </a:br>
            <a:r>
              <a:rPr lang="es-CL" sz="3100" dirty="0"/>
              <a:t>de ahorro de un banco que le ofreció una</a:t>
            </a:r>
            <a:br>
              <a:rPr lang="es-CL" sz="3100" dirty="0"/>
            </a:br>
            <a:r>
              <a:rPr lang="es-CL" sz="3100" dirty="0"/>
              <a:t>tasa de interés compuesto anual de 5 %. Si</a:t>
            </a:r>
            <a:br>
              <a:rPr lang="es-CL" sz="3100" dirty="0"/>
            </a:br>
            <a:r>
              <a:rPr lang="es-CL" sz="3100" dirty="0"/>
              <a:t>no realiza giros ni depósitos, ¿cuánto dinero</a:t>
            </a:r>
            <a:br>
              <a:rPr lang="es-CL" sz="3100" dirty="0"/>
            </a:br>
            <a:r>
              <a:rPr lang="es-CL" sz="3100" dirty="0"/>
              <a:t>tendrá en la cuenta al cabo de 2 años?</a:t>
            </a:r>
          </a:p>
        </p:txBody>
      </p:sp>
    </p:spTree>
    <p:extLst>
      <p:ext uri="{BB962C8B-B14F-4D97-AF65-F5344CB8AC3E}">
        <p14:creationId xmlns:p14="http://schemas.microsoft.com/office/powerpoint/2010/main" val="5698595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3AD49D98-2E90-4B0E-8079-FBD4DE096D5B}"/>
              </a:ext>
            </a:extLst>
          </p:cNvPr>
          <p:cNvSpPr/>
          <p:nvPr/>
        </p:nvSpPr>
        <p:spPr>
          <a:xfrm>
            <a:off x="974125" y="729049"/>
            <a:ext cx="10243750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9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Fin</a:t>
            </a:r>
          </a:p>
          <a:p>
            <a:pPr algn="ctr"/>
            <a:r>
              <a:rPr lang="es-ES" sz="9600" b="1" cap="none" spc="0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Que tengan buen comienzo de año 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9A1A183-B3DA-43B7-A2DB-F9D9957C1F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7525" y="5106043"/>
            <a:ext cx="3028950" cy="1514475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ABFF75C4-C917-4B72-A893-0337DEF075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39910" y="382802"/>
            <a:ext cx="2819400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3260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9FCF0B7-9D31-4E58-BB91-D1A16152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L" dirty="0"/>
              <a:t>Profesora: Paula Moreno Medina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FF0F72D-8B49-429B-9E16-F95CF703AD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5488" y="1829357"/>
            <a:ext cx="9905999" cy="3541714"/>
          </a:xfrm>
        </p:spPr>
        <p:txBody>
          <a:bodyPr/>
          <a:lstStyle/>
          <a:p>
            <a:pPr algn="ctr"/>
            <a:r>
              <a:rPr lang="es-CL" dirty="0"/>
              <a:t>¿En que consiste la asignatura de matemática 2021?</a:t>
            </a:r>
          </a:p>
          <a:p>
            <a:r>
              <a:rPr lang="es-CL" dirty="0"/>
              <a:t>Tenemos 3 horas a la semana</a:t>
            </a:r>
          </a:p>
          <a:p>
            <a:r>
              <a:rPr lang="es-CL" dirty="0"/>
              <a:t>Tendremos la clase virtual y presencial a la vez</a:t>
            </a:r>
          </a:p>
          <a:p>
            <a:r>
              <a:rPr lang="es-CL" dirty="0"/>
              <a:t>Pasaremos por las unidades de números, algebra y funciones, geometría y datos y azar.</a:t>
            </a:r>
          </a:p>
          <a:p>
            <a:r>
              <a:rPr lang="es-CL" dirty="0"/>
              <a:t>Tendremos 3 notas al semestre + 1 nota de habilidades matemática.</a:t>
            </a:r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07976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724789-B173-460C-9D02-43939E9C4E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2559" y="228321"/>
            <a:ext cx="9905998" cy="1199163"/>
          </a:xfrm>
        </p:spPr>
        <p:txBody>
          <a:bodyPr/>
          <a:lstStyle/>
          <a:p>
            <a:pPr algn="ctr"/>
            <a:r>
              <a:rPr lang="es-CL" dirty="0"/>
              <a:t>Evaluación del proceso a considerar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0F2939C-1F8F-41D7-B2BA-7B6676C70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2559" y="1396871"/>
            <a:ext cx="9905999" cy="5115140"/>
          </a:xfrm>
        </p:spPr>
        <p:txBody>
          <a:bodyPr>
            <a:normAutofit lnSpcReduction="10000"/>
          </a:bodyPr>
          <a:lstStyle/>
          <a:p>
            <a:r>
              <a:rPr lang="es-CL" dirty="0"/>
              <a:t>Tendremos un </a:t>
            </a:r>
            <a:r>
              <a:rPr lang="es-CL" dirty="0" err="1"/>
              <a:t>classroom</a:t>
            </a:r>
            <a:r>
              <a:rPr lang="es-CL" dirty="0"/>
              <a:t> exclusivo de matemática el cual se subirán las </a:t>
            </a:r>
            <a:r>
              <a:rPr lang="es-CL" dirty="0" err="1"/>
              <a:t>guias</a:t>
            </a:r>
            <a:r>
              <a:rPr lang="es-CL" dirty="0"/>
              <a:t>, materiales </a:t>
            </a:r>
            <a:r>
              <a:rPr lang="es-CL" dirty="0" err="1"/>
              <a:t>ppt</a:t>
            </a:r>
            <a:r>
              <a:rPr lang="es-CL" dirty="0"/>
              <a:t> de la clase o tareas de las clases ( esta invitación se les enviará a su correo)</a:t>
            </a:r>
          </a:p>
          <a:p>
            <a:r>
              <a:rPr lang="es-CL" dirty="0"/>
              <a:t>Tendremos </a:t>
            </a:r>
            <a:r>
              <a:rPr lang="es-CL" b="1" dirty="0">
                <a:solidFill>
                  <a:schemeClr val="bg1"/>
                </a:solidFill>
              </a:rPr>
              <a:t>pruebas, tipo quiz online</a:t>
            </a:r>
            <a:r>
              <a:rPr lang="es-CL" dirty="0"/>
              <a:t>, por medio de </a:t>
            </a:r>
            <a:r>
              <a:rPr lang="es-CL" dirty="0" err="1"/>
              <a:t>classroom</a:t>
            </a:r>
            <a:r>
              <a:rPr lang="es-CL" dirty="0"/>
              <a:t>, los cuales serán avisados con una semana de anticipación.</a:t>
            </a:r>
          </a:p>
          <a:p>
            <a:r>
              <a:rPr lang="es-CL" dirty="0"/>
              <a:t>Realizaremos </a:t>
            </a:r>
            <a:r>
              <a:rPr lang="es-CL" b="1" dirty="0">
                <a:solidFill>
                  <a:schemeClr val="bg1"/>
                </a:solidFill>
              </a:rPr>
              <a:t>guías de trabajo</a:t>
            </a:r>
            <a:r>
              <a:rPr lang="es-CL" dirty="0"/>
              <a:t>, las cuales se revisaran en clase y además deberán subirlas al </a:t>
            </a:r>
            <a:r>
              <a:rPr lang="es-CL" dirty="0" err="1"/>
              <a:t>classroom</a:t>
            </a:r>
            <a:r>
              <a:rPr lang="es-CL" dirty="0"/>
              <a:t> de matemática </a:t>
            </a:r>
            <a:r>
              <a:rPr lang="es-CL" dirty="0">
                <a:solidFill>
                  <a:schemeClr val="bg1"/>
                </a:solidFill>
              </a:rPr>
              <a:t>la fecha y hora indicada (o antes)</a:t>
            </a:r>
            <a:endParaRPr lang="es-CL" dirty="0"/>
          </a:p>
          <a:p>
            <a:r>
              <a:rPr lang="es-CL" dirty="0"/>
              <a:t>Los contenidos pasados en clase, mas los ejercicios o actividades de la clase, deben estar en el </a:t>
            </a:r>
            <a:r>
              <a:rPr lang="es-CL" b="1" dirty="0">
                <a:solidFill>
                  <a:schemeClr val="bg1"/>
                </a:solidFill>
              </a:rPr>
              <a:t>cuaderno de matemática, el cual será revisado cuando venga a la clase presencial o a final del semestre.</a:t>
            </a:r>
          </a:p>
          <a:p>
            <a:pPr marL="0" indent="0">
              <a:buNone/>
            </a:pPr>
            <a:endParaRPr lang="es-CL" b="1" dirty="0">
              <a:solidFill>
                <a:schemeClr val="bg1"/>
              </a:solidFill>
            </a:endParaRPr>
          </a:p>
          <a:p>
            <a:endParaRPr lang="es-CL" dirty="0"/>
          </a:p>
          <a:p>
            <a:pPr marL="0" indent="0">
              <a:buNone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97030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2F09371-3256-4626-A627-A84F687D7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2" y="445523"/>
            <a:ext cx="9905998" cy="901363"/>
          </a:xfrm>
        </p:spPr>
        <p:txBody>
          <a:bodyPr>
            <a:normAutofit/>
          </a:bodyPr>
          <a:lstStyle/>
          <a:p>
            <a:pPr algn="ctr"/>
            <a:r>
              <a:rPr lang="es-CL" sz="4800" dirty="0">
                <a:solidFill>
                  <a:schemeClr val="bg1"/>
                </a:solidFill>
              </a:rPr>
              <a:t>Evaluación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273E75B-5026-4BF2-99C8-A962CC37C2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4068" y="1534576"/>
            <a:ext cx="9460686" cy="3541714"/>
          </a:xfrm>
        </p:spPr>
        <p:txBody>
          <a:bodyPr>
            <a:noAutofit/>
          </a:bodyPr>
          <a:lstStyle/>
          <a:p>
            <a:r>
              <a:rPr lang="es-CL" sz="4000" dirty="0"/>
              <a:t>Pruebas y quiz online</a:t>
            </a:r>
          </a:p>
          <a:p>
            <a:r>
              <a:rPr lang="es-CL" sz="4000" dirty="0"/>
              <a:t>Guías de trabajo</a:t>
            </a:r>
          </a:p>
          <a:p>
            <a:r>
              <a:rPr lang="es-CL" sz="4000" dirty="0"/>
              <a:t>Cuaderno con contenidos y actividades de la clase</a:t>
            </a:r>
          </a:p>
          <a:p>
            <a:r>
              <a:rPr lang="es-CL" sz="4000" dirty="0"/>
              <a:t>Nota habilidades matemática.</a:t>
            </a:r>
          </a:p>
        </p:txBody>
      </p:sp>
    </p:spTree>
    <p:extLst>
      <p:ext uri="{BB962C8B-B14F-4D97-AF65-F5344CB8AC3E}">
        <p14:creationId xmlns:p14="http://schemas.microsoft.com/office/powerpoint/2010/main" val="3244450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271C35F-F86F-4927-9A94-50FF7705BF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4400" dirty="0"/>
              <a:t>Materiales para matemática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45041F7-F825-40DF-BE0D-5BDE915373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097088"/>
            <a:ext cx="9905999" cy="3541714"/>
          </a:xfrm>
        </p:spPr>
        <p:txBody>
          <a:bodyPr/>
          <a:lstStyle/>
          <a:p>
            <a:r>
              <a:rPr lang="es-CL" dirty="0"/>
              <a:t>1 cuaderno de 100 hojas exclusivo de matemática, debe tenerlo siempre en la clase ( virtual o presencial) ( iremos escribiendo igual que las clases presenciales y les </a:t>
            </a:r>
            <a:r>
              <a:rPr lang="es-CL" dirty="0" err="1"/>
              <a:t>dare</a:t>
            </a:r>
            <a:r>
              <a:rPr lang="es-CL" dirty="0"/>
              <a:t> tiempo, además realizaremos ejercicios de participación)</a:t>
            </a:r>
          </a:p>
          <a:p>
            <a:r>
              <a:rPr lang="es-CL" dirty="0"/>
              <a:t>1 calculadora</a:t>
            </a:r>
          </a:p>
          <a:p>
            <a:r>
              <a:rPr lang="es-CL" dirty="0"/>
              <a:t>Celular o computador</a:t>
            </a:r>
          </a:p>
        </p:txBody>
      </p:sp>
    </p:spTree>
    <p:extLst>
      <p:ext uri="{BB962C8B-B14F-4D97-AF65-F5344CB8AC3E}">
        <p14:creationId xmlns:p14="http://schemas.microsoft.com/office/powerpoint/2010/main" val="1922386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1CC4D5CC-1CC6-4843-A007-06D28405C10F}"/>
              </a:ext>
            </a:extLst>
          </p:cNvPr>
          <p:cNvSpPr/>
          <p:nvPr/>
        </p:nvSpPr>
        <p:spPr>
          <a:xfrm>
            <a:off x="3009386" y="1175605"/>
            <a:ext cx="4888134" cy="415498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Preguntas</a:t>
            </a:r>
          </a:p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 o </a:t>
            </a:r>
          </a:p>
          <a:p>
            <a:pPr algn="ctr"/>
            <a:r>
              <a:rPr lang="es-ES" sz="88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dudas</a:t>
            </a:r>
          </a:p>
        </p:txBody>
      </p:sp>
    </p:spTree>
    <p:extLst>
      <p:ext uri="{BB962C8B-B14F-4D97-AF65-F5344CB8AC3E}">
        <p14:creationId xmlns:p14="http://schemas.microsoft.com/office/powerpoint/2010/main" val="115613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E55329-479F-4FD0-BCED-D3AD5A2E82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CL" b="1" dirty="0">
                <a:solidFill>
                  <a:schemeClr val="bg1"/>
                </a:solidFill>
              </a:rPr>
              <a:t>¿Qué haremos las primeras semanas?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7EADE94-A620-4809-A767-A8F3B62F55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CL" sz="3600" dirty="0"/>
              <a:t>Realizaremos ejercicios diagnósticos para precalentar y</a:t>
            </a:r>
          </a:p>
          <a:p>
            <a:pPr algn="ctr"/>
            <a:r>
              <a:rPr lang="es-CL" sz="3600" dirty="0"/>
              <a:t>Realizaremos algunos repasos de contenidos importantes o básicos para comenzar con las unidades de IV medio</a:t>
            </a:r>
          </a:p>
        </p:txBody>
      </p:sp>
    </p:spTree>
    <p:extLst>
      <p:ext uri="{BB962C8B-B14F-4D97-AF65-F5344CB8AC3E}">
        <p14:creationId xmlns:p14="http://schemas.microsoft.com/office/powerpoint/2010/main" val="20584271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1797179-E27B-453C-BFA4-CCA13FE08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153926"/>
          </a:xfrm>
        </p:spPr>
        <p:txBody>
          <a:bodyPr/>
          <a:lstStyle/>
          <a:p>
            <a:pPr algn="ctr"/>
            <a:r>
              <a:rPr lang="es-CL" b="1" dirty="0"/>
              <a:t>Diagnostico 1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428BC756-1009-4828-B580-044D71FE6BD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2718" y="1772444"/>
            <a:ext cx="7286434" cy="18662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12949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extLst>
              <a:ext uri="{FF2B5EF4-FFF2-40B4-BE49-F238E27FC236}">
                <a16:creationId xmlns:a16="http://schemas.microsoft.com/office/drawing/2014/main" id="{6EF7162D-B92E-4C2F-98C6-AF82B406C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2777" y="639670"/>
            <a:ext cx="5639289" cy="1871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2992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o">
  <a:themeElements>
    <a:clrScheme name="Circuit">
      <a:dk1>
        <a:sysClr val="windowText" lastClr="000000"/>
      </a:dk1>
      <a:lt1>
        <a:sysClr val="window" lastClr="FFFFFF"/>
      </a:lt1>
      <a:dk2>
        <a:srgbClr val="2B5F27"/>
      </a:dk2>
      <a:lt2>
        <a:srgbClr val="D8FC68"/>
      </a:lt2>
      <a:accent1>
        <a:srgbClr val="DDC855"/>
      </a:accent1>
      <a:accent2>
        <a:srgbClr val="FCA03D"/>
      </a:accent2>
      <a:accent3>
        <a:srgbClr val="E36439"/>
      </a:accent3>
      <a:accent4>
        <a:srgbClr val="C2935B"/>
      </a:accent4>
      <a:accent5>
        <a:srgbClr val="88C25C"/>
      </a:accent5>
      <a:accent6>
        <a:srgbClr val="BFCC86"/>
      </a:accent6>
      <a:hlink>
        <a:srgbClr val="FFCE23"/>
      </a:hlink>
      <a:folHlink>
        <a:srgbClr val="FDEB86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88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82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97ECCC31-8429-4523-BE8D-8F09B7A4D4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Circuito</Template>
  <TotalTime>31</TotalTime>
  <Words>361</Words>
  <Application>Microsoft Office PowerPoint</Application>
  <PresentationFormat>Panorámica</PresentationFormat>
  <Paragraphs>33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4" baseType="lpstr">
      <vt:lpstr>Arial</vt:lpstr>
      <vt:lpstr>Tw Cen MT</vt:lpstr>
      <vt:lpstr>Circuito</vt:lpstr>
      <vt:lpstr>Matemática IV medio 2021</vt:lpstr>
      <vt:lpstr>Profesora: Paula Moreno Medina</vt:lpstr>
      <vt:lpstr>Evaluación del proceso a considerar</vt:lpstr>
      <vt:lpstr>Evaluación</vt:lpstr>
      <vt:lpstr>Materiales para matemática</vt:lpstr>
      <vt:lpstr>Presentación de PowerPoint</vt:lpstr>
      <vt:lpstr>¿Qué haremos las primeras semanas?</vt:lpstr>
      <vt:lpstr>Diagnostico 1</vt:lpstr>
      <vt:lpstr>Presentación de PowerPoint</vt:lpstr>
      <vt:lpstr>Problema: Verónica depositó $100 000 en la cuenta de ahorro de un banco que le ofreció una tasa de interés compuesto anual de 5 %. Si no realiza giros ni depósitos, ¿cuánto dinero tendrá en la cuenta al cabo de 2 años?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Matematica IV medio 2021</dc:title>
  <dc:creator>Paula Moreno</dc:creator>
  <cp:lastModifiedBy>alonceu@gmail.com</cp:lastModifiedBy>
  <cp:revision>6</cp:revision>
  <dcterms:created xsi:type="dcterms:W3CDTF">2021-03-03T01:24:26Z</dcterms:created>
  <dcterms:modified xsi:type="dcterms:W3CDTF">2021-03-12T11:51:47Z</dcterms:modified>
</cp:coreProperties>
</file>