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72" r:id="rId8"/>
    <p:sldId id="271" r:id="rId9"/>
    <p:sldId id="263" r:id="rId10"/>
    <p:sldId id="264" r:id="rId11"/>
    <p:sldId id="267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8T13:26:06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21131 10001 0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22T13:35:26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 4551 0,'0'17'250,"0"36"-235,35-53 1,-35 36-16,0-1 16,0-17-1,18-18-15,-18 52 16,0 1-1,0-17 1,35-36-16,-35 53 16,0-18-1,0-17 1,35 17 0,-17-35 140,17 0-141,0 0 1,-17 0 0,-18-18-16,53 18 15,17 0-15,-52 0 16,17-17 0,1 17-16,-19 0 0,19 0 15,-1-36-15,-17 36 16,17 0-16,-18 0 15,19-35-15,-1 35 16,-17 0-16,17 0 16,-17 0-16,17-35 15,0 35-15,-17 0 16,17 0-16,0 0 16,-17 0-16,17 0 15,-17 0-15,17 0 16,0 0-16,-17 0 15,17 0-15,1-18 0,-19 18 16,36 0 0,-18 0-1,-17 0 126,-18 53-141,0-35 0,35 35 31,-35-1-31,36 1 16,-36-35-1,0 17 1,0 1 15,17-36-15,-17-18 46,0-35-46,0 35-16,0-35 16,36 1-1,-36 16 1,35-17 0,-35 18-1,35 35 1,-35-35-16,18 35 15,17-18 17,0 18-17,1 0 1,16 0 0,-16-35-16,-19 35 15,19 0-15,-1 0 16,-17 0-16,17-35 15,0 35-15,-17 0 16,17 0-16,-17 0 16,17-36-16,0 36 15,-17 0-15,17 0 16,0 0-16,-17 0 16,35-17-16,-18 17 15,-17 0-15,17 0 16,-17 0-16,52 0 15,-34-36-15,-1 36 16,-17 0-16,17 0 16,-17 0-16,17 0 15,0 0-15,-17-35 16,17 35-16,0 0 16,-17 0-16,17 0 15,-17 0-15,17 0 16,0 0-16,-17 0 15,17 0-15,-17 0 16,17 0-16,0 0 16,-17 0-16,17 0 15,-17 0-15,17 0 16,36 0-16,-53 0 16,17 0-1,-18 0 1,19 0-1,-36-35 110,35 35-109,-35-18-16,0-17 16,18 35-16,-18-18 15,0-35 1,0 0 0,35 53-16,-35-17 15</inkml:trace>
  <inkml:trace contextRef="#ctx0" brushRef="#br0" timeOffset="16122.08">3351 6350 0,'18'-18'187,"-18"-17"-171,35-18-1,-35 36 1,0-36 0,18 53-16,-18-53 15,0 35-15,0-17 32,0 17-1,0 53 94,35 18-110,-35-17-15,0 17 16,35-1 0,-35-16-1,0-1 1,0 0-16,36-35 16,-36 36-16,0 16 15,0 1 1,0-35-1,17-18 1,-17 35-16,0-17 31,0 17 79,-35-35-95,0 0 17,17 0-17,-17 0 16,17 0 1,54 0 202,-19 0-218,18 0-1,1 0 1,-19-17 0,19 17-1,-1 0 1,-17 0-1,17 0 17,-35-18-32</inkml:trace>
  <inkml:trace contextRef="#ctx0" brushRef="#br0" timeOffset="16970.36">4233 6315 0,'-35'0'31,"53"0"110,17 0-126,0 0 1,1 0-16,16 0 16,-16 0-1,17 0 1,0 0-1,-36 0 1,18 0 0,-17 0 31</inkml:trace>
  <inkml:trace contextRef="#ctx0" brushRef="#br0" timeOffset="17638.12">4410 6138 0,'0'-35'31,"0"53"94,0 35-110,0-18 1,0 18 0,0 0-1,0-18 1,0 0-16,0 18 16,0-18-1,0 1 1,0-19-1</inkml:trace>
  <inkml:trace contextRef="#ctx0" brushRef="#br0" timeOffset="18701.84">5186 6015 0,'0'53'140,"0"0"-124,0-36-16,0 19 0,0-19 16,0 36-1,0 0 1,0-35-1,35-18 64,0 0-64,18 0 1,0 0-1,-35 0 1,17 0 0</inkml:trace>
  <inkml:trace contextRef="#ctx0" brushRef="#br0" timeOffset="19197.87">5415 6068 0,'0'53'110,"0"-18"-110,0-17 15,0 17-15,0 0 16,0 0-16,0 18 16,0 0-16,0-35 15,0 17-15,0-17 16,0 17-16,0 0 15,0-17-15,0 35 16,0-35 0,0 17 15,0-53 47</inkml:trace>
  <inkml:trace contextRef="#ctx0" brushRef="#br0" timeOffset="24331.34">3157 7126 0,'0'18'125,"18"35"-109,-18 0-1,0-36 1,35-17-16,-35 53 15,0 0 1,18-35 0,-18 17-1,0 0 1,35-35 15,0 0 16,-17 0-31,35 0-1,-53-17 1,53 17-16,-35 0 16,17 0-16,0-36 15,-17 36-15,17 0 16,-17 0-16,35-35 15,0 35-15,-1 0 0,-16 0 16,17-35-16,0 35 16,-36 0-16,18 0 15,-17 0-15,35 0 16,-18 0 0,1-18-1,-19 18 16,18 0 63,-35 35-94,36 36 16,-36-53-1,35 35 1,-35-1 0,18-52-16,-18 36 15,0-19 1,35-17 62,-35-35-47,0 0-15,18 35 0,-18-35-16,35-1 15,-35 19 1,35 17-1,0-36 1,-17 36 0,-18-35-16,53 35 15,0-18-15,-35 18 16,34 0 0,-52-35-16,53 35 15,-35 0-15,17 0 16,-17 0-16,17 0 15,36 0 1,-54 0-16,19 0 16,-1-35-16,-17 35 15,17 0-15,-17 0 16,17 0-16,0 0 16,-17 0-16,17-35 15,0 35-15,-17 0 16,17 0-16,-17 0 15,17 0-15,0 0 0,-17 0 16,17 0-16,1-18 16,-19 18-16,18 0 15,-17 0-15,35-35 16,-18 35 0,-17 0-1,17 0 1,-35-36-1,36 36 1,-19 0 0,-17-17 62,0-19-63,0 1 17,0 53 77</inkml:trace>
  <inkml:trace contextRef="#ctx0" brushRef="#br0" timeOffset="25337.86">4180 8290 0,'18'0'78,"17"0"-62,1 0 0,-1 0-1,0-17-15,-17 17 16,17 0-16,0-36 15,1 36-15,-1 0 16,0 0-16,0-35 16,1 35 15,-54 0 47,0 0-62</inkml:trace>
  <inkml:trace contextRef="#ctx0" brushRef="#br0" timeOffset="26513.41">4233 8308 0,'0'53'78,"0"0"-62,0-18-16,0 18 31,0-35-31,0 17 47,0-53 47,18 18-79,-18-17 1,18 17-16,-18-36 16,35 36-16,0 0 15,-17 0 1,17 0 0,-17 0-1,17 0 1,0 18-1,1 17 1,-19 0 0,18-17-1,-35 17 1,36-35 0,-36 36-16,0-19 15,0 19 1,0-19-1,0 19 1,0-1 0,0-18-1,0 19 1,-18-36-16,18 17 16,-35 19-1,17-1 1,-17-35-1,0 35 1,17-35 0,-17 0-1,-1 0 1,19 0 0,-18 0-1,17 0 1,18-17-1,-35 17 1,35-18 0,-36 18-16,36-35 15,-17 35 1,17-36 0,0 19-1,35 17 79,0 0-78</inkml:trace>
  <inkml:trace contextRef="#ctx0" brushRef="#br0" timeOffset="57037.13">4322 9296 0,'17'0'125,"18"0"-78,18 0-32,-35 0 1,35 0 0,-18 0-1,0 0 1,1-36-1,-1 36 1,-17 0 31,-18-35-16</inkml:trace>
  <inkml:trace contextRef="#ctx0" brushRef="#br0" timeOffset="57870.15">4516 9984 0,'0'-18'47,"17"-17"-31,-17-1-1,35 1-15,-35 17 32,0-17-1,0 70 78,0 1-93,0 17-16,0-18 15,0-17-15,0 17 16,0-17-16,36 17 16,-36 0-16,0 0 15,0 1 1,0-1 15,-18-35 63</inkml:trace>
  <inkml:trace contextRef="#ctx0" brushRef="#br0" timeOffset="61750.05">2611 11571 0,'0'-35'15,"0"52"64,0 19-64,0 34-15,17-17 16,-17 0-16,0-18 0,0 18 15,0 0-15,0-17 16,35-1-16,-35 0 16,0-17-1,0 17 1</inkml:trace>
  <inkml:trace contextRef="#ctx0" brushRef="#br0" timeOffset="62425.91">2099 11395 0,'0'0'16,"-35"-53"-1,35 0 1,0 35-16,17-17 16,-17-18-16,53 0 15,-17 18-15,16-18 0,-16 18 16,34 35-16,1 0 15,-1 0-15,1 53 16,-18-1-16,-18 19 16,-35 0-16,0 17 15,0 0-15,0 0 16,0-17-16,-17-1 16,17-17-16,-53-35 15,53 17-15,-36-35 16,36 35-16,-17-35 15,-19 0 1,19 0-16,-18 0 31,35-17 1,17 17-17,18 0 1,1 0-16,-1 17 15,0-17-15,18 0 16,0 0-16,-18 0 16,1 0-16,-1 0 15,-17 0-15,34 0 16,-34 0 15,-18-17-15</inkml:trace>
  <inkml:trace contextRef="#ctx0" brushRef="#br0" timeOffset="63137.94">3175 11483 0,'-18'0'63,"-17"0"-32,17 0-15,-17 0-1,18 0-15,17 53 16,0-36-16,0 19 15,0-1-15,0-17 16,0 17-16,0 18 16,0-36-1,35-17 1,-18 0 0,19 0-1,-1-17 1,-35-1-1,18 18-15,-18-53 16,35-17-16,-35 17 31,0 35-31,0 36 63,0 17-48,35 0-15,-35-17 16,0 35 0,35-53-16,-35 35 15,18-35 1,-18 18 0,35-18-1</inkml:trace>
  <inkml:trace contextRef="#ctx0" brushRef="#br0" timeOffset="63783.94">3616 11465 0,'-18'0'16,"-17"0"31,17 0-16,-17 36-16,35-1 1,0 18 0,0-36-1,0 19-15,0-1 16,18-35 0,-18 35-16,17-35 15,19 0-15,-1 0 31,18 0-31,0-17 16,-18-36 0,-35 17-1,35 1 1,-17 70 62,17 1-62,1-36 15,-19-18 16</inkml:trace>
  <inkml:trace contextRef="#ctx0" brushRef="#br0" timeOffset="63956.42">3828 11254 0</inkml:trace>
  <inkml:trace contextRef="#ctx0" brushRef="#br0" timeOffset="64443.93">4039 11501 0,'0'0'0,"0"52"16,0-16-16,18-1 15,17 0 1,18 1 0,0-36-1,-18 35 1,1-35 0,-1 0-1,-35-53-15,0 18 16,18 17-16,-18-17 15,0-1-15,0 19 16,0-18-16,0-18 16,-36 53-1,36-18 1,-17 18-16,-19 0 16,-17 0-1,53 53 1,-35 0-1,35 0 1</inkml:trace>
  <inkml:trace contextRef="#ctx0" brushRef="#br0" timeOffset="64899.8">4480 11553 0,'0'53'16,"36"-17"-1,-36-19 1,0 19 15,0-72 16,0 19-31,0-36-1,0 0 1,35 18 0,-18 35-1,-17-18-15,36 18 16,17 0-1,-36 0-15,19 0 16,-19 0-16,36 0 16,-53 35-16,35-35 15,-35 35-15,0-17 16,0 17 0</inkml:trace>
  <inkml:trace contextRef="#ctx0" brushRef="#br0" timeOffset="65787.34">5009 11395 0,'0'-36'47,"-35"54"-1,35 0-46,0 17 16,-35 0-16,35-17 0,0 35 16,0-18-1,18-35 1,17 0 15,0 0-15,-35-18-16,35 18 15,-35-52-15,36 16 16,-19 36 62,-17 36-62,36-36-16,-36 17 0,17-17 15,36 0 1,-18 0 0,-17 0-1,17 0 1,1-35 0,-36 0-16,17 17 15,-17-17-15,35-18 16,-35 0-16,0 18 15,0-18-15,0 35 0,0-17 16,0-1 0,-17 19-16,-1-18 15,-17 35 17,0 0-1,35 70-16,0-17-15,0-18 16,0 36-16,17-1 16,-17 1-16,71 0 15,-54-19-15,19-16 16,17-36-16,0 35 16,-18-35-16,18 0 15,0 0-15,-18 0 0,-17 0 16</inkml:trace>
  <inkml:trace contextRef="#ctx0" brushRef="#br0" timeOffset="71313.95">14587 4392 0,'0'-18'16,"0"54"265,0-19-266,0 19 1,0-1 0,0-17-1,0 17 1,0-18 0,36-17-16,-36 36 15,0-1 1,0-17-1,0 17 17,17-35-1,19 0 63,-1 0-79,-18-18 1,19 18 0,-1 0-1,-17-35 1,17 35-1,0 0 1,0-35 0,18 35-1,0-18 1,-17 18 0,17 0-1,-1 0 1,-52-35-16,36 35 15,17 0 1,0-35 0,-1 35-1,-16 0-15,17 0 32,0 0-32,-18 0 15,0 0 1,0 0-1,-17 0 17,17 0-17,-17 0 1,17 0 0,-35 17 15,36-17-31,-36 18 15,0 17 1,17-35-16,-17 53 16,0-35-1,0 17 1,35-35-16,-35 18 16,0 17-1,0-53 95,18 18-95,-18-17-15,35-19 16,1 1-1,-1 0 1,-17 35 0,-18-18-1,52 18 1,-16 0 0,-36-35-16,35 35 15,18 0 1,-35 0-16,17 0 15,0 0-15,-17 0 0,17-35 16,0 35-16,-17 0 16,17 0-16,-17 0 15,17 0-15,0 0 16,-17-18-16,17 18 16,1 0-16,-19 0 15,19 0-15,-19 0 16,18 0-16,1 0 15,-19 0-15,19 0 16,34-35 0,-52 35-16,17 0 15,0 0-15,-17 0 0,17 0 16,-17 0 0,17 0-16,1 0 0,-1 0 15,18 0 1,0 0-1,-18 0 1,18 0 0,-18 0-1,0 0 1,18 0 0,-35 0-1,17 0 1,0 0-1,-17 0 1,17 0 0,1-36 62,-36 1-63,0 17 1,0-17 15</inkml:trace>
  <inkml:trace contextRef="#ctx0" brushRef="#br0" timeOffset="83490.52">15434 6103 0,'-35'0'0,"52"0"281,1 0-265,-18 35-1,53-35-15,-18 18 16,18 17 0,0 1-1,-35-1 1,17-35-1,-35 35-15,18-35 16,-18-18 109,0-34-109,0 34-16,0-17 15,0-1-15,0 19 16,0-19-16,0 19 16,0-19-16,0 1 15,0 18-15,0-19 0,-36 36 16,36-53-1,0 36-15,0-36 16,-17 53-16,17-53 16,0 35-1,0-17 1,-36 35 0,36-18-1,0-17 16,18 0 188,0 35-203,17 0 15,-35-18-15,18 18-16,17 0 31,0 0-15,-17 0-1,17 0 1,0-35-1,-17 35 1,17 0 0,-17 0-1,35 0 1,0 0 0,-18 0-1,36 0 1,-36-35-16,18 35 15,-18 0 1,18 0 0,0 0-1,-18 0 1,0 0 0,1 0-16,-36-18 15,35 18-15,18 0 16,0 0-1,-18 0 1,-35-35-16,53 35 16,0 0-1,-18 0 1,18 0 0,0 0-1,-18 0 1,-35-36-16,53 36 15,0 0 1,-18 0 0,1 0-1,-19 0-15,19 0 16,-36-17 0,35 17-1,-35 53 173,0-18-173,0-17 1,0 17 0,18-35-16,-18 18 15,0 17 1,35-35-16,-35 35 15,0-17 1,17-18-16,-17 35 16,0-17-1,36-18 48,-54 0-1,0 0-46</inkml:trace>
  <inkml:trace contextRef="#ctx0" brushRef="#br0" timeOffset="84541.45">16175 6032 0,'-35'36'31,"35"-54"79,0-35-95,0 18 1,35 35-16,-35-35 16,0-1-1,35 19 1,-35 34 93,0 36-93,35 0 0,-35-35-1,0 35 1,0 0-1,18-53-15,-18 35 16,0 0-16,0 1 31,0-19 1,35-17-1</inkml:trace>
  <inkml:trace contextRef="#ctx0" brushRef="#br0" timeOffset="85396.03">16669 5786 0,'0'35'110,"0"-18"-95,0 19 1,0-19-1,0 19 1,0-1 0,0 0-1,0 0 1,0-17 0,17 17-1,1 1-15,17-1 31,1-35-31,-36 18 16,17-18-16,18 0 16,1 0-1,-19 0 1,19 0 0,-19 0 15,-17-36-16,0 1 1,0 17 15,0-17 1,-35 35-1,17 0 0,-17 18-15,0 35-1,35 0 1,-35-53 0,35 35-16,0 18 15</inkml:trace>
  <inkml:trace contextRef="#ctx0" brushRef="#br0" timeOffset="88466.03">16633 6897 0,'0'0'0,"0"-18"0,0 71 157,0-18-157,0-17 15,0 17-15,0 1 16,0-1-16,0 0 16,0-17-16,0 17 0,0 0 15,0-17-15,0 17 16,0-17-16,0 17 15,0 0-15,36-35 16,-36 36-16,0 17 16,0-18-1,0-17 17</inkml:trace>
  <inkml:trace contextRef="#ctx0" brushRef="#br0" timeOffset="88891.77">16510 7532 0,'18'0'62,"-1"0"-46,19 0-1,-19 0-15,18-18 16,1 18-16,-1 0 16,0 0-1</inkml:trace>
  <inkml:trace contextRef="#ctx0" brushRef="#br0" timeOffset="89657.82">16510 7532 0,'0'17'110,"18"-17"-95,-18 36-15,17-36 16,-17 17-16,36-17 16,-36 36-16,35-1 15,-35-17 1,17-18 0,19 0 93,-36-36-78,35 1-31,-35 17 16,35 18-1,-35-35 1,0 0 15,0 52 157</inkml:trace>
  <inkml:trace contextRef="#ctx0" brushRef="#br0" timeOffset="90505.82">16704 8749 0,'0'-35'31,"0"52"63,0 19-94,0-1 16,0 18-16,-35 0 15,35-18-15,0 18 16,0-18-16,0-17 16,-36 35-1,54-53 48,35 0-48,-18 0 1,1 0 0,-1 0-16,-18 0 0,19 0 15,-19 0-15,36 0 16,-17 0 15</inkml:trace>
  <inkml:trace contextRef="#ctx0" brushRef="#br0" timeOffset="91021.43">17004 8661 0,'0'17'78,"0"19"-62,0-19-16,0 19 15,0-19-15,0 36 16,0 0-16,0-18 16,0 36-16,0-1 15,0-34-15,0 17 16,0-1-16,0-34 0,0 17 16,0 1-1,0-19-15,-18 36 16,18-17-1,-35-36 79</inkml:trace>
  <inkml:trace contextRef="#ctx0" brushRef="#br0" timeOffset="96479.89">14235 11324 0,'0'-35'16,"0"53"78,0 34-94,0 1 15,0 0-15,0 0 16,0-18-16,0 18 15,0-17-15,0-19 16,0 36-16</inkml:trace>
  <inkml:trace contextRef="#ctx0" brushRef="#br0" timeOffset="97066.42">13847 11060 0,'0'0'0,"0"-53"16,0 0-16,0 17 15,17 1-15,18-18 16,1 0-16,17 18 16,0 0-16,-18 35 15,18 0-15,0 0 16,-18 53-16,0 0 16,-35 17-16,0 18 15,0 1-15,-35 16 16,0-16-16,-1-19 15,1-17-15,0 0 16,35-18-16,-35-35 16,35 36-16,-36-36 15,54 35 79,0-35-94,17 35 16,18-35-16,-18 0 15,0 0-15,1 0 0,-19 0 16,-17 18 0,35-18-16,-17 0 15,35 0 16,0-18-15</inkml:trace>
  <inkml:trace contextRef="#ctx0" brushRef="#br0" timeOffset="97658.81">14693 11289 0,'0'-35'47,"-35"35"16,17 0-48,18 17 1,-35 54 0,35-54-16,0 19 0,0-19 15,0 36 1,0-17-1,35-36 1,-17 0 0,17 0-1,-35-36-15,35 36 16,-35-35-16,18 35 16,-18-35-16,35 35 78,-35 35-47,18-35-15,17 0 15</inkml:trace>
  <inkml:trace contextRef="#ctx0" brushRef="#br0" timeOffset="98181.86">15064 11236 0,'-18'-18'32,"-17"18"15,35 53-32,0-17 1,0-19-16,0 18 15,0-17-15,0 17 16,35 1 15,0-36-31,-17 0 16,-18-18 0,35 18-16,-35-18 15,35 18-15,-35-35 16,18 35 46,17 0-30,-35 18-17,18-18-15,17 0 31,-35-18-31</inkml:trace>
  <inkml:trace contextRef="#ctx0" brushRef="#br0" timeOffset="98331.89">15258 11201 0,'0'0'0</inkml:trace>
  <inkml:trace contextRef="#ctx0" brushRef="#br0" timeOffset="98729.98">15399 11236 0,'35'53'31,"0"-18"-15,1-35-1,-36 18-15,17-18 16,36 0-1,-35 0 1,17 0 0,0 0-1,-35-35 1,0 17 0,0-17-1,-17-1 1,-19 36-1,1 0 1,0 0 0,35 36-1,-35-36-15</inkml:trace>
  <inkml:trace contextRef="#ctx0" brushRef="#br0" timeOffset="99128.05">15875 11307 0,'0'35'32,"35"-53"30,-35-17-46,0 17-1,36 18-15,-36-53 16,35 53-16,18-35 16,-18 35-1,18 35 1,-18 1-1,-35-19 1,35-17 0,-35 36-16,0-1 15</inkml:trace>
  <inkml:trace contextRef="#ctx0" brushRef="#br0" timeOffset="99862.45">16457 11095 0,'-35'0'31,"35"17"-31,0 19 16,0-19-1,0 19 17,17-36-1,-17-18-16,18 18 1,17 0 15,1 0-15,-36 18-16,17-18 16,36 35-1,0-35 1,-35 0-16,35-35 15,0-1 1,-53 1 0,52 35-16,-52-53 15,18 18-15,-18-18 16,35 0-16,-35 18 0,0-18 16,0 0-1,0 35-15,0-17 0,0 17 16,0-34-1,0 16 17,-35 36-32,0 36 31,35-1-31,0-18 16,0 54-16,0-18 15,0 0-15,0 17 16,0 1-16,35-18 15,0-18-15,1-35 16,17 35-16,17-35 16,1 0-16,-18 0 0,-18 0 15,18 0-15,0-17 16</inkml:trace>
  <inkml:trace contextRef="#ctx0" brushRef="#br0" timeOffset="106944.78">26582 4374 0,'0'-17'47,"35"34"172,-35 1-203,35 35-1,-35 18 1,36-1-1,-36-52 1,0 17-16,35 18 16,-35-18-1,0 0 1,18-35 0,17 0 109,-18 0-94,19 0-16,-36-17-15,35 17 16,-17 0 0,17 0-16,-17 0 31,-18-18-31,35 18 0,0 0 16,0 0-1,18-35 1,-17 35-1,-1 0 1,18 0 0,0 0-1,-36 0 1,19 0 0,-1 0-1,18 0 1,0 0-1,-18 0 1,18 0 0,0 0-1,-18 0 1,-35 18-16,53-18 16,0 0-1,-35 0-15,35 0 16,-1 0-1,1 17 1,-17-17 0,17 0-1,-18 0 1,-18 0 0,19 0-1,-19 0 1,19 0-1,-1 0 1,-17 0 0,-18 35-16,35-35 15,-18 0 1,19 36 15,-1-1-15,-35 0-1,18-35-15,-18 53 16,0 0 0,35-53-16,-35 35 15,0 1 1,0-19 0,0 19 15,0-72 63,0 19-79,0-19 1,0 19-1,35 17 1,-35-53-16,18 18 16,-18 17-1,35 18 1,-35-35 0,35 35-16,-17-36 31,17 36-16,1-35 1,-19 35 0,19 0-1,16 0 1,-16-18 0,17 18-1,-18 0 1,-17 0-1,17 0 1,0 0 0,0 0-1,1 0-15,-1 0 16,18 0 0,0 0-1,0-35 1,-36 35-1,36 0 1,0 0 0,-18 0-1,1 0 1,-19 0 0,19 0-1,-1 0-15,-17 0 31,17 0-31,-18 0 16,19 0 0,-1 0-1,-17 0 1,17 0 0,-17 0-1,35 0 1,-18 0-1,-18 0 1,-17-35 0,53 35-16,0 0 15,-35 0 1,17 0 0,-17 0-1,17 0 1,0 0-1,-17 0 1,17 0 0,-17 0-1,17 0 1,0 0 0,-17 0-16,17 0 31,-35 18-31,18-18 0,17 0 15,1 0 1,-19 0 0,19 17-1,-1-17 1,-18 0 0,19 0-1,-36 35 1,17-35-1,19 0 1,-1 0 15,-17 0-15,-18 36-16,35-36 31,-35-18 94,0-17-94,0 17-15,17 18 0,-17-35-1,0 17 1,36 18 0,-36-35 15,0 0 0</inkml:trace>
  <inkml:trace contextRef="#ctx0" brushRef="#br0" timeOffset="115664.81">27340 6491 0,'0'-35'32,"36"52"218,-1 36-235,-35-35-15,35 17 16,-17 18 0,17 18-1,-35-36-15,35-35 16,-35 18-16,0 35 15,36-53 1,-36 17-16,0 19 31,17-36-31,-17-18 125,0-17-109,0-1-16,0 19 16,0-19-16,0 1 15,0 17-15,0-17 0,0-35 31,-17 52-31,17-35 16,0 18-16,0 0 16,0-1-1,0 1-15,0 0 16,-18-1 0,18 1-1,0 18 16,0-19-15,0 19 0,0-19 15,0 1-15,0 17 15,0-17 0,0 17 32,0-17 15,35 35 94,0-35-157,-17 35 1,17 0-1,-17 0 1,17 0 0,18 0-1,-17 0 1,16 0 0,1 0-1,-17 0 1,17 0-1,-1 0-15,-16 0 32,17 0-32,0 0 15,-18 0 1,18 0 0,-18 0-1,-17 0 1,35 0-1,0 0 1,-18 0 0,18 0-1,-18 0 1,-17 0-16,35 0 16,-36 0-1,18 0-15,18 0 16,-17 0-1,17 0 1,-1 0 0,-16 0-1,17 0 1,0 0 0,-18 0-1,18 0 1,-18 0-16,-17 0 0,17 0 15,-17 0 1,17 0-16,0-35 0,36 35 16,-54 0-1,36 0 1,18 0 0,-54 0-16,54 0 15,-18-18 1,-35 18-1,17 0-15,0 0 16,18 0 0,-18 0-16,-17 0 15,-18-35-15,53 35 16,-18 0 0,-17 0-16,17 0 15,0 0 16,-35 17 219,18-17-234,-18 18 0,0 17-1,35 1 1,-35-19 15,0 18-15,0-17-1,36 17 17,-36 1-17,0-19 48</inkml:trace>
  <inkml:trace contextRef="#ctx0" brushRef="#br0" timeOffset="121334.01">17304 15840 0,'0'0'0,"53"0"172,-18-36-157,-17 36-15,17-17 16,0 17-16,-17 0 15,35 0 1,-18 0 0,-35 70-1,-35-34 1,35-1-16,-53-17 16,0 34-16,35-16 31,18-54 31,53-17-46,0 35 0,0 0-1,-18 17 1,-35 36-1,36-53-15,-36 71 0,0-53 16,0 34 0,-18-52-16,18 53 15,-53-53-15,18 18 16,-1-18-16,-17 35 16,36-35-1,-18 0 1,17 0 15</inkml:trace>
  <inkml:trace contextRef="#ctx0" brushRef="#br0" timeOffset="121604.8">17868 16334 0,'0'35'31,"0"0"-31,0 18 16,0 0-1,0-18 1,0 1 0,0-1-1,18-35-15</inkml:trace>
  <inkml:trace contextRef="#ctx0" brushRef="#br0" timeOffset="122669.81">18944 15910 0,'18'0'47,"17"36"-31,-17-36-16,17 35 0,0-35 15,-17 35-15,17-35 16,0 35-16,-17-35 15,17 36-15,18-19 16,-17-17 0</inkml:trace>
  <inkml:trace contextRef="#ctx0" brushRef="#br0" timeOffset="135832">18009 15804 0,'0'53'297,"0"0"-281,0-17-1,0-1 1,0 0 15,36-35 32,-19 0-48,18 0 1,1 0 0,17 0-16,0 0 15,-36 0 1,19 0-1,-1 0 17,-35-35 61,0-18-77,0 35 0,0-17-1,0 0 1,-18 17 31,18 53 47,0-17-94,0 17 15,0 1-15,0-19 16,0 18-16,0-17 15,0 35 1,0-18-16,0-17 16,0 17-1,35-35 95</inkml:trace>
  <inkml:trace contextRef="#ctx0" brushRef="#br0" timeOffset="136995.76">19262 16016 0,'-18'0'62,"-17"0"-31,35-35 1,0 0 30,0 70 32,-36-35-94,36 53 16,-17-18-1,17-17 1</inkml:trace>
  <inkml:trace contextRef="#ctx0" brushRef="#br0" timeOffset="137541.81">19808 15822 0,'0'0'0,"-17"0"47,17 71 16,35-1-48,0-70 1,1 53-16,-19-53 16,19 53-16,-1-53 15,-35 18-15,35-18 16,-35 35-1,-35-35 64,17 0-79,-17 0 0,-18 0 15,35 0-15,-17 0 16,0-35-16</inkml:trace>
  <inkml:trace contextRef="#ctx0" brushRef="#br0" timeOffset="137746.66">19826 15875 0,'71'-35'15,"-54"35"1,19-36-16,16 36 16,-34 0-16,35 0 15,0 0 1</inkml:trace>
  <inkml:trace contextRef="#ctx0" brushRef="#br0" timeOffset="138226.1">20320 15857 0,'0'0'0,"0"36"16,0-19-1,0 19 1,0-1 0,18-35-16,-18 35 15,17-35-15,-17 35 16,53-35-16,-53 18 16,53-18-16,-18 35 15,1-35 1,-1 0-1,-17-17 1,-18-1 0,35 18-16,-35-53 15,0 18-15,0 17 16,0-17-16,0 0 16,-18-1-16,18 1 15,-17 35-15,17-35 16,-53 35-16,17 0 15,19-35-15,-19 35 16,1 0-16,0 35 16,17-18-16,-17 19 15,35-1-15</inkml:trace>
  <inkml:trace contextRef="#ctx0" brushRef="#br0" timeOffset="139260.12">17074 16775 0,'0'-36'0,"36"36"110,17 0-110,-18 0 15,35-35-15,1 35 16,0 0-16,17-35 16,0 35-16,0 0 0,18-36 15,-18 36-15,0 0 16,1 0-16,16 0 15,-16-35-15,-1 35 16,0 0-16,18 0 16,-18 0-16,-17-35 15,-1 35-15,-35 0 16,18 0-16,0-35 16,-17 35-16,-1 0 15,18 0 1,-71 0 78</inkml:trace>
  <inkml:trace contextRef="#ctx0" brushRef="#br0" timeOffset="139972.14">18591 16898 0,'0'0'0,"-35"0"47,17 18-16,-17 17-15,35 18-1,0-18 1,0 18-1,0-18-15,0 1 16,18-1 0,-1-35-1,19 35 1,-1-35-16,-17 0 16,17 0-16,35-17 15,-34-19 1,-36 1-1,17 35-15,-17-35 16,0-1-16,0 19 16,0-18-16,0-1 15,0 19-15,0-19 16,0 19-16,-35-36 16,17 53-1,-34-36 1,16 36-1,-17 18-15,18-18 0,0 53 16,-18-35 0,53 17-16</inkml:trace>
  <inkml:trace contextRef="#ctx0" brushRef="#br0" timeOffset="140804.01">17268 15028 0,'0'0'0,"18"-17"79,17 17-79,1 0 15,-1 0 1,-35 17-1,18-17-15,-18 18 16,0 17 0,0 18-1,-18-18 1,-35 1 0,18-1-1,35 0 1,0-17 15,35-18-15,0 0-1,1 0 1,-1 0-16,-18 0 16,19 0-16,-1-18 15,-17 18-15,17 0 16,0 0-1,-35-17-15</inkml:trace>
  <inkml:trace contextRef="#ctx0" brushRef="#br0" timeOffset="142590.03">17410 17004 0,'0'18'47,"0"34"-31,0-34-1,0 17-15,0 18 16,0-35-16,0 17 16,0-17-16,0 17 15,0 18 1,0-35-16,35-18 47</inkml:trace>
  <inkml:trace contextRef="#ctx0" brushRef="#br0" timeOffset="142979.78">17851 16898 0,'35'0'16,"-35"-35"-1,17 35 1,36 0 0,-53 17-16,53-17 15,-53 36-15,0-1 16,36 0-16,-36-17 16,0 17-16,0-17 15,0 17-15,0 0 16,0-17-1,0 17 1,0-17 0,-18-18-1</inkml:trace>
  <inkml:trace contextRef="#ctx0" brushRef="#br0" timeOffset="143173.84">17903 17074 0,'36'0'31,"-1"-35"-15,-17 35-1,17 0-15,-17 0 0,17 0 16,0 0-16,-17 0 15</inkml:trace>
  <inkml:trace contextRef="#ctx0" brushRef="#br0" timeOffset="143670.34">18944 16898 0,'0'18'62,"35"35"-46,1 0-1,-1-36-15,0-17 16,1 53-16,-1-53 16,18 35-16,-18-35 15,-17 0-15,35 0 16,-1-17 0,-52-1-16,36-17 15,-36 0-15,0 17 16,0-17-16,0-1 15,0 19-15,0-19 16,0 19-16,0-19 16,-18 36-16,18-35 15,-53 35-15,36 0 16,-19 0-16,19 0 16,-19 0-16,1 0 15,-18 35 1,53 1-16,-17-1 15</inkml:trace>
  <inkml:trace contextRef="#ctx0" brushRef="#br0" timeOffset="144029.94">19156 17145 0,'0'53'47,"0"0"-31,0-18-16,0 18 16,0 18-16,0 17 15,0 0-15,-18-17 16</inkml:trace>
  <inkml:trace contextRef="#ctx0" brushRef="#br0" timeOffset="147666.66">30586 5062 0,'0'0'0,"-141"-35"31,88 0-31,18 35 16,-18 0-16,0 0 16,17-35-16,-17 35 15,-17 0-15,-1 0 16,18 0-16</inkml:trace>
  <inkml:trace contextRef="#ctx0" brushRef="#br0" timeOffset="149323.81">28381 6526 0,'-35'0'15,"52"0"95,-17-53-110,0 1 15,36 16 1,-36 1 0,0 70 62,0-17-63,0 35-15,0 0 16,0-18-16,0 0 16,0 18-16,0-35 15,0 17-15,0-17 16,0 35 0,0-18-1,17-35 32</inkml:trace>
  <inkml:trace contextRef="#ctx0" brushRef="#br0" timeOffset="149773.72">28787 6262 0,'35'0'31,"-35"-18"-31,35 18 16,-17 0-16,52 0 16,1 0-1,-71 18 1,35-18-16,-35 53 16,36 0-16,-36 0 0,0-18 15,0 18 1,0 0-16,0-18 0,0 0 15,0-17-15,0 35 16,0-18 15</inkml:trace>
  <inkml:trace contextRef="#ctx0" brushRef="#br0" timeOffset="150411.84">28945 6597 0,'71'0'46,"-53"0"-30,17 0-16,-35-18 16,53 18-16,-18 0 15,0 0 1,1 0 0,-19 0-1,19 0 32,-1 53-16,-35 0-15,17-53-16,-17 18 16,36-18-16,-36 35 15,53-35-15,-18 0 16,18 0-1,0 0 1,-36-35 0,19-18-1,-36 18 1,0-18 0,0 0-1,0 35-15,-18-17 16,-35-18-1,18 18 1,-18 35 0,18 0-1,-18 0 1,53 35-16,-53-35 16,53 53-16,-53-18 15,53 0-15,-18 1 16</inkml:trace>
  <inkml:trace contextRef="#ctx0" brushRef="#br0" timeOffset="167961.75">28840 7267 0,'-71'18'1141,"18"-18"-1141</inkml:trace>
  <inkml:trace contextRef="#ctx0" brushRef="#br0" timeOffset="191967.78">29157 8184 0,'0'0'0,"0"53"110,0-17-95,0 17-15,0 17 16,0 18-16,-18 18 16,18-18-16,0 1 15,0-1-15,0 0 16,0 0-16,0-17 15,0-18-15,0-18 0,18 18 16,-18 0-16,0 0 16,0-36-16,0 19 15,0-1 1,0 0 0,-18-53 77</inkml:trace>
  <inkml:trace contextRef="#ctx0" brushRef="#br0" timeOffset="192447.8">28698 9472 0,'0'0'0,"0"-18"62,71 18-46,-36 0-16,1 0 16,16 0-16,19 0 15,0 0-15,-18 0 16,17 0-16,-17 18 15,0-18-15,-18 0 16,0 0-16,-17 0 16,-18 35-16,35-35 15,-52 0 63,-19 0-62</inkml:trace>
  <inkml:trace contextRef="#ctx0" brushRef="#br0" timeOffset="193203.77">28840 9543 0,'-36'0'31,"36"-18"-31,18 18 78,-18 35-62,18-35-16,-18 71 16,35-54-16,-35 19 0,35-1 15,-35-17-15,35 17 16,-35 18-1,18-53-15,-18 17 16,0 19 0,35-36-1,-35-18 63,36 18-62,-36-18-16,17-17 16,19-18-1,-1 0 1,0 18 0,0-18-1,1 18 1,-19 0-1,-17 17 1,36 18 0,-36-35-16,35 35 31,-35-36-15,-18 36 46,18 18-46</inkml:trace>
  <inkml:trace contextRef="#ctx0" brushRef="#br0" timeOffset="195453.25">26229 11342 0,'71'0'47,"-36"0"-47,0 0 0,18 0 15,0 0-15,0-35 16,-18 35-16,0 0 16,-17 0-16,-18-36 15,53 36-15,-18 0 16</inkml:trace>
  <inkml:trace contextRef="#ctx0" brushRef="#br0" timeOffset="196119.99">26282 11553 0,'0'124'31,"0"-89"-31,0 18 15,0 0-15,18 0 16,-18-35-16,0 17 0,17-35 16,-17 18-1,0 17 1,0 0 31,-35-35-47,0 0 15,-1 0 1,19 0-16,-19 0 16,1 0-16,18 0 15,-19 0 1,36 18 0,18-18 15,17 0-16,0 0 1,1-18-16,-19 18 16,19 0-16,17-18 15,-1 18-15,-16 0 16,17-35-16,0 35 16,-18 0-16,18-35 15,-18 35-15,-17 0 16,17-35-16,0 35 15</inkml:trace>
  <inkml:trace contextRef="#ctx0" brushRef="#br0" timeOffset="196497.22">26723 11783 0,'0'0'0,"0"35"0,35 0 16,-35-17-1,35-18 1,-35 35 15,0-52 16,0-19-31,0 1-16,0-18 15,0 18-15,36-18 16,-19 18-16,19-1 0,-1 1 16,0 17-16,0 18 15</inkml:trace>
  <inkml:trace contextRef="#ctx0" brushRef="#br0" timeOffset="196778.97">27111 11924 0,'0'-18'31,"0"-35"-15,0 36-16,0-19 16,35 1-16,-35 17 15,36 18-15,-36-52 16,35 52-16,-35-53 16,53 53-16,0 0 15</inkml:trace>
  <inkml:trace contextRef="#ctx0" brushRef="#br0" timeOffset="197238.43">27570 11659 0,'0'-17'31,"-36"34"32,36 19-63,-53-1 15,53-18-15,-35 19 0,35-1 16,0-17-1,18-18 1,-1 0-16,19-18 16,-1 0-16,0-17 15,-35 0-15,35 35 16,-35-35-16,36 35 16,-36 17 30,0 18-30,35-35 0,-35 18-16,35-18 15,1 0 1</inkml:trace>
  <inkml:trace contextRef="#ctx0" brushRef="#br0" timeOffset="197687.87">27975 11589 0,'0'0'0,"-17"0"15,-19 0 1,36 53-1,-35-18 1,35-17-16,0 34 16,0-16-1,18-36 1,-1 0 0,36 0-1,0-18 1,0-35-1,-35 18-15,17 53 63,-35 17-47,35-35-1,-17 0 1,17 0-16,0 0 15,1-35-15</inkml:trace>
  <inkml:trace contextRef="#ctx0" brushRef="#br0" timeOffset="197846.28">28240 11430 0,'0'0'0,"17"0"62</inkml:trace>
  <inkml:trace contextRef="#ctx0" brushRef="#br0" timeOffset="198183.74">28469 11553 0,'0'0'0,"0"18"15,35-18 1,-17 35 0,35-35-1,0 0 1,-18 0-1,-35-35-15,35 35 16,-35-35-16,0-18 16,0 18-1,-35 35 1,0-18 0,17 18-16,-17 0 15,0 0 1,35 53-1</inkml:trace>
  <inkml:trace contextRef="#ctx0" brushRef="#br0" timeOffset="198514.32">28698 11624 0,'0'0'15,"36"0"16,-1-71 1,-35 36-32,18 18 0,35-72 15,-18 89 1,0 0 0,-17-17-16,17 17 0,0 0 15,-17 0-15,17 35 16,-35 0-16,36 1 15,-36-1 1,0 0 0,0-17 15,35-18 0</inkml:trace>
  <inkml:trace contextRef="#ctx0" brushRef="#br0" timeOffset="199083.82">29228 11412 0,'-36'0'32,"36"53"-17,0-17 1,0-19 15,36-17-15,-1-17-1,-17 17 1,17 0 0,0 17 15,-17-17-16,35 0 1,0 0 0,-1-17-1,-16-19 1,-1-34 0,-35 52-16,0-35 15,0-17-15,0 17 0,0-18 16,0 18-16,0 36 15,-35 52 32,35 0-47,0 18 16,-36 0-16,36-18 16,0 18-16,0 0 15,36-18-15,-1-17 16,-17-18-16,17 35 15,18-35-15,-18 0 16,18 0-16,0-35 16,0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18:27:20.2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1678 7077 2 0,'0'0'7'0,"0"0"3"0,0 0-5 15,0 0 1-15,0 0 4 16,0 0-3-16,0 0-2 16,0 0 0-16,0 0-1 15,0 0 3-15,0 0-7 16,0 0 2-16,0 0 3 15,0 0-4-15,0 0 1 16,0 0 0-16,0 0-1 16,0 0 3-16,0 0-4 15,0 0 0-15,0 0 4 16,0 0-4-16,0 0 1 16,0 0 0-16,0 0-1 15,0 0 2-15,2 0-2 0,0 0 0 16,3-8 1-16,4-7 0 15,4-8-1-15,5-6 2 16,-1-1-1-16,2-4-1 16,-1 0 0-16,-3-2 0 15,1-3 0-15,-1 6 0 16,-3 1-1-16,-1 1 1 16,-5 6 0-16,-1 1-2 15,-3 3 2-15,0 3 0 16,1 6-1-16,-1 3 1 15,-2 4 0-15,0 1-1 16,0 4 2-16,0 0-3 16,0 0 1-16,0 0 1 0,0 0-1 15,0 0-2-15,0 0 0 16,0 0 1-16,0 0-1 16,0 0 2-16,0 9-1 15,0 8 2-15,0 4 0 16,0-1 0-16,0 6 0 15,0-9-1-15,-2 12 2 16,-1-4 0-16,-1-1-1 16,4 13 0-16,-3-9-1 15,1 2 1-15,2 4 0 0,0-4 0 16,0 4 0 0,0-6-1-16,0 2 1 0,0-6 0 15,0 4-1-15,0-3 0 16,0-3 0-16,0 2 0 15,0-6 0-15,0 2 1 16,0-2-2-16,0-8 1 16,0 0 0-16,0-6 1 15,0 0-1-15,-2-2 1 16,0 0-1-16,-5 0 0 16,3 1 1-16,-1 0 0 15,-4 1 0-15,3 0 0 16,-1-3 0-16,-2 4 0 15,0-5 0-15,-2 0 1 16,-1 2-1-16,2-2 0 0,-3 0 0 16,1 2 0-16,-1 0 0 15,-1 1 0-15,3 3 0 16,3-3-1-16,-2-1 1 16,4-1 0-16,3-1 1 15,1 0-1-15,2 0 0 16,-2 0-1-16,2 0 3 15,0 0-2-15,-2 0 0 16,2 0 0-16,0 0 1 16,0 0-1-16,0 0 0 15,0 0 2-15,0 0-1 16,0 0-2-16,0 0 0 0,0 0 0 16,0 0 0-16,6 0 1 15,3 0 0-15,5 0 0 16,3 0 1-16,6 0 2 15,2 3-2-15,1-3 0 16,3 0 3-16,-4 0-4 16,-5 0 2-16,-4 0 2 15,-3 0-4-15,-2 2 4 16,0-2 0-16,0 2-3 16,3-2 5-16,1 0-5 15,1 0 0-15,-1 0 3 16,-1 0-3-16,-5 0 1 0,-3 0-2 15,-2 0 0 1,-4 0 0-16,0 0 0 16,0 0-2-16,0 0-2 0,0 0-10 15,0 0-2-15,0 0-8 16,0-12-16-16</inkml:trace>
  <inkml:trace contextRef="#ctx0" brushRef="#br0" timeOffset="1680.26">1330 6493 0 0,'0'0'3'0,"0"0"0"0,0 0 1 15,0 0-2-15,0 0 0 16,-105 114 0-16,92-88-2 15,-1-2 2-15,4 3 1 16,-1-3-2-16,-3 3-1 16,1 2 1-16,2-2-1 15,1 4 1-15,2-1-1 16,4 0 1-16,-1 4 0 16,0-4-1-16,3 3 0 15,0 4 0-15,2-3 1 16,0 6 0-16,0-8-1 15,0 0 0-15,0 3 0 16,0-5-1-16,0-2 1 0,9 4 0 16,0-6 0-16,-1-3 2 15,2 6-2-15,1-9 0 16,0 3-1-16,0 2 2 16,2-3-1-16,3 1 0 15,0-1 0-15,4-1 0 16,1-2 0-16,4 1 0 15,4-2 0-15,0-5 0 16,0 6 0-16,5-3 0 16,-3-6 0-16,2 0 0 15,4-3 0-15,-4 0 0 16,2 3 1-16,-1-4 0 16,1 0-1-16,-1 0 1 0,-1-4 0 15,2-1 1-15,2 2-1 16,-4-3 0-16,1 3 2 15,-3-3-2-15,-2 0 0 16,2 0 2-16,-2 0-3 16,2 0 5-16,-2-7-5 15,2-1 1-15,-4 0 2 16,2-2-2-16,0 2-1 16,-7-2 1-16,3 3-1 15,-5-4 1-15,-1-1 0 16,2 0 0-16,1-5 2 15,1-2-3-15,-2-2 0 16,0 2 1-16,-3-2 0 0,-3 0 0 16,-1-2-1-1,-3 1 0-15,0-4 1 0,-2 2-1 16,-2-2 0-16,-3-3 0 16,-2 4 1-16,0-5-1 15,1-3 0-15,-3 2 1 16,0-3-1-16,0 4 0 15,0-5 0-15,0 5 0 16,0-5 1-16,-3 4-1 16,-3 3 0-16,-5-2 0 15,-1 6 3-15,2-2-2 16,-2 2-1-16,-1 2 2 16,0-1-2-16,1 1 2 15,-1 3-1-15,-1 1-1 0,1 4 2 16,-1-3-2-16,4 3 0 15,-3 2 2-15,1 0-1 16,1 5-1-16,-3-4 2 16,1 4-2-16,-3-6 1 15,1-1-1-15,2 4 0 16,-3-1 1-16,3 0 0 16,-3 7-2-16,-2-6 1 15,5 3 0-15,-2 4-1 16,1-3 1-16,-1 3 0 0,1 1 0 15,1-3 0-15,-3 3 0 16,1-3 0-16,1 2 1 16,-1-1-1-16,1-1 0 15,1 2 0-15,-1-1 0 16,3-2 0-16,0 2 0 16,2 0 0-16,-2 0 1 15,2 2-2-15,-2 0 1 16,0-3 0-16,-3 2 0 15,3 1 0-15,-2 0 0 16,1 2 0-16,-1-2 0 16,-3 2 0-16,1 0 0 15,-1 0 0-15,-3 0-1 0,-2 0 1 16,3 0 0 0,-1 0 0-16,0 0-1 0,2 2 0 15,-3 4-9-15,4 4-2 16,3 2-7-16,0 0-17 15</inkml:trace>
  <inkml:trace contextRef="#ctx0" brushRef="#br0" timeOffset="6756.5">3308 7139 7 0,'0'0'3'0,"0"0"2"15,0 0 0-15,0 0 1 16,0 0 2-16,0 0-2 0,0 0 0 16,0-3 0-16,0 3-4 15,0 0-1-15,0 0 0 16,0 0 0-16,0 0-1 15,0 0 0-15,0 0-1 16,0 0 0-16,0 3 0 16,6 8 1-16,10 10 2 15,4 0-2-15,0 6 4 16,0-1-3-16,0-1 0 16,0-2 2-16,-4-3-2 15,-1 0 0-15,-4-4 0 16,1-2 0-16,-3 2 1 15,-1-2-2-15,2 0 0 16,-4 0 2-16,3-3-2 16,-5-8 0-16,-2 1 0 0,4-2 1 15,-4 1-1-15,-2-2 0 16,0-1 0-16,0 0 1 16,2 2-1-16,-2-2 0 15,0 0-1-15,0 0 3 16,0 0-2-16,0 0 0 15,0 0 0-15,0 0 2 16,0 0-2-16,0 0 0 16,0 0 3-16,0-10-2 15,0-7 1-15,0-8-2 16,0-3 0-16,0-4 1 16,0 0 0-16,-2-1-1 0,-6-1 0 15,6 1 2-15,-4 1-2 16,-1 2 1-16,1-3-1 15,-4-1 0-15,2 2 0 16,1-4 0-16,1 2 0 16,-4 0 1-16,1 2-2 15,3 1 1-15,-1 3-1 16,0 5 1-16,3-1-1 16,1 3 1-16,-1 3-2 15,4 2 1-15,-2 0 1 16,2 4 0-16,0-3-1 15,0 0-1-15,0 5 1 16,0 0 1-16,0 6-1 0,0-2 2 16,0 4-1-16,0 0 0 15,0-1 0-15,0 3 0 16,0-1 0-16,0-1 0 16,-2 0-1-16,2-2 1 15,0-1-1-15,0-4 0 16,-2 1 1-16,2 4-1 15,0-4 1-15,0 5 0 16,0-4 0-16,0 2 0 16,0 2 0-16,0 1 0 15,0 0 0-15,0 0 0 16,0 2 0-16,0 0 0 0,0 0-1 16,0 0 1-16,0 0-1 15,0 0 1-15,0 0 0 16,0 0 0-16,0 0-1 15,0 0 1-15,0 0-1 16,0-2 2-16,0-1-1 16,0 0 0-16,0 3 1 15,0 0 0-15,0 0-1 16,0 0 0-16,2-2 3 16,0 0-3-16,0 0 0 15,-2 2-1-15,0 0 1 16,0 0 3-16,0 0-3 15,0 0 0-15,0 0 0 16,0-3 0-16,2 3 0 16,-2 0 0-16,0-1 0 0,2 1-1 15,3-4 1-15,4 2 0 16,0 0 1-16,2-2-1 16,3 2 0-16,-1-3 0 15,3 0 0-15,-3-2 0 16,3 4 0-16,-1-3 0 15,3 6-1-15,-1-2 2 16,6-1-2-16,-3 0 1 16,7-1 0-16,-3 2 1 15,3 2-1-15,0 0 0 16,-3 0-1-16,1 0 1 16,0 0 0-16,-1 0 0 0,0 0 0 15,1-3 1-15,0 3-1 16,-3-1 0-16,0-1-1 15,-2 2 1-15,-3 0 0 16,4 0 0-16,-1 0 0 16,0 0-1-16,-2 0 1 15,2 0 0-15,2 0 1 16,0 0-1-16,1 0 0 16,2 0 0-16,-1 0 0 15,2 0-2-15,5 0 1 16,2 0 1-16,2 0-1 15,1-2 1-15,-3-1-1 16,-2 2 1-16,-2-3-2 0,-2 2 1 16,-4-3 1-16,0 2 0 15,0 3 0-15,-1-6 0 16,-2 1 0-16,2 0-1 16,-1-2 1-16,1 6-1 15,-2-3 1-15,0 1 0 16,-5 2 0-16,-1 1-2 15,-1-3 1-15,-3 3 1 16,-4-1 0-16,-4 1 0 16,0 0 0-16,-2 0 0 15,0 0 0-15,0 0 0 16,0 0-1-16,0 0 1 0,0 0-1 16,0 0 0-1,0 0-1-15,0 0-1 0,0 10 3 16,0 7 0-16,0 7 0 15,0 5 1-15,0 1-1 16,0 3 2-16,-2 4-1 16,0-1-1-16,2-4 4 15,-2 2-4-15,2-6 0 16,0-1 3-16,0-6-1 16,0 0 3-16,0-3-5 15,0-4 2-15,2-2 3 16,2-4-5-16,-1-2 2 15,1-2 0-15,-4-4-2 16,2 0 2-16,-2 0-2 16,0 0 0-16,0 0 1 0,0 0-1 15,0 0-4-15,0 0-5 16,0 0-7-16,0-15-7 16</inkml:trace>
  <inkml:trace contextRef="#ctx0" brushRef="#br0" timeOffset="7333.98">3972 6767 2 0,'0'0'8'0,"0"0"1"15,0 0-2-15,0 0 2 16,0 0-2-16,0 0-3 16,0 0 3-16,0 0-5 15,0 0-1-15,0 0 2 16,4 0-2-16,11 0-1 15,10-1 4-15,6-6 0 16,6 0 2-16,0 4-4 16,1-1-2-16,0 1 3 15,-1 3-2-15,-2-4-1 16,-8 4 0-16,-8 0 0 0,-5 0 0 16,-8 0 0-1,-3 0 0-15,-3 0 0 0,0 0 0 16,0 0-1-16,0 0-1 15,0 0-6-15,0-3 3 16,0-1-11-16,-7 2-10 16</inkml:trace>
  <inkml:trace contextRef="#ctx0" brushRef="#br0" timeOffset="7493.78">3972 6767 5 0</inkml:trace>
  <inkml:trace contextRef="#ctx0" brushRef="#br0" timeOffset="8016.07">3972 6767 5 0,'94'-36'4'0,"-99"36"-2"0,3 0 1 15,-5 0-2-15,2 12 0 16,1 4 1-16,-2 3 2 15,1 1 1-15,1-1-3 16,0 4 1-16,4-7 3 16,0-2-5-16,0-4-1 15,0-4 0-15,0-2 1 0,0-4 1 16,0 2-2 0,0-2 0-16,0 0 0 0,0 0 0 15,0 0-1-15,0 0 1 16,0 0-1-16,0 0 0 15,0 0-1-15,6-4 2 16,9-4 1-16,1 0-1 16,-1 4 1-16,10-4 0 15,-2 2-1-15,1 6 0 16,10 0 0-16,-7 0 0 16,4 2 0-16,-4 16 0 15,-6 3 0-15,-3 5-1 16,-7 6 1-16,-1-1 2 15,-8-4-1-15,0 2-1 16,-2-3 5-16,0 3-2 0,-2-4 0 16,-14 1 0-16,-1-4-2 15,-4-3 5-15,1-3-6 16,3-2 1-16,-4-4 3 16,-1-2-4-16,2-3 1 15,-2-5 1-15,-7 0 0 16,4 0 1-16,0-2-2 15,0-9-1-15,8 1 1 16,-1-3-1-16,5 1 0 16,3 2-3-16,6 5 3 15,2 1-1-15,2 2-2 16,0-1-2-16,0 3-5 0,0 0-12 16,10-2-8-16</inkml:trace>
  <inkml:trace contextRef="#ctx0" brushRef="#br0" timeOffset="8940.95">5258 7127 1 0,'0'0'4'16,"0"0"2"-16,0 0 0 15,0 0-2-15,0 0 2 16,0 0-5-16,-4-5 2 0,4 5-2 16,0-2-1-16,0 0 0 15,0 2-1-15,0-5-2 16,0 0 2-16,4 5 1 16,2-2-1-16,4 2 0 15,-4 0-2-15,-1 0 2 16,-3 11 1-16,0 0 0 15,-2 6 0-15,0-1 0 16,0 0 6-16,-11-4-3 16,-3-4-1-16,6-2 2 15,1-5-2-15,3-1 0 16,2 0 4-16,0 0-2 0,-4-7 2 16,2-15-6-16,2-3 0 15,0-1-1-15,2 5-3 16,0 4 1-16,0 8 2 15,0 4-1-15,2 3 1 16,4 2-2-16,2 0-1 16,-2 0 3-16,1 0-1 15,-3 10 1-15,-2 0 1 16,-2 3 0-16,0-1 1 16,0-7 3-16,0 3 3 15,0-5-2-15,-4 0-5 16,2-3-3-16,2 0 2 0,0 0-10 15,0 0-9 1</inkml:trace>
  <inkml:trace contextRef="#ctx0" brushRef="#br0" timeOffset="10566.93">5737 7042 3 0,'0'0'0'16,"0"0"0"-16,0 0 5 15,0 0-2-15,0 0 0 16,0 0-3-16,0 3 0 16,0 9 2-16,0 3-2 15,0 3 1-15,0 10 6 16,5 3-5-16,3 1 2 15,6-1-3-15,-1 0 1 0,1-1 1 16,-1-1-3-16,3-6 0 16,1 1 3-16,-3-2-2 15,1 0-1-15,-5-4 0 16,-1-6 1-16,-5 0 0 16,-2-8-1-16,0 1 0 15,-2-4 3-15,0-1-3 16,0 0 1-16,0 0 2 15,0 0-2-15,0 0 3 16,0-1-4-16,0-16 0 16,0-4 1-16,0-4 0 15,0-3-1-15,0 3 0 16,0 0 1-16,0-3-1 0,0-2 0 16,0-3 0-16,5 2 1 15,-3-5-1-15,3 4 0 16,-3-3-1-16,0-1 2 15,-2 5 0-15,0-8-1 16,0 3 0-16,0 4 0 16,0-2 0-16,0 8 0 15,0-1 0-15,0-1 0 16,0 0 0-16,0 5 0 16,0 2 0-16,0 3 0 15,0 4 0-15,0 0 0 16,0 0 0-16,0 2 0 15,0 3-1-15,0 2 1 0,0 3 0 16,0 3-1-16,0-2 2 16,0 1-2-16,0 0 1 15,0-2 0-15,0-5-1 16,0 4-1-16,5-5 2 16,-3-1-1-16,0-1 0 15,-2-3 1-15,0 3 0 16,0 2 0-16,0 4 1 15,0 0-1-15,0 4 2 16,0 0 0-16,0 0-2 16,0 2 0-16,2 0 0 15,-2 0 1-15,0 0 1 0,0 0-2 16,0 0 0 0,0 0 0-16,0 0 0 0,0 0 0 15,0 0 0-15,2 0 0 16,7 0 0-16,5 0 0 15,3-3 0-15,1 0 2 16,9 1-1-16,0-2-1 16,6 2 0-16,3 0 0 15,2 2 0-15,-3 0 0 16,-4-2 0-16,1 2 0 16,-6 0 0-16,3 0 0 15,-2 0-1-15,0 0 3 16,0 2-4-16,2 2 2 15,0 0 0-15,0-2 1 0,0-2-1 16,2 2 0-16,0-2 0 16,1 1 0-16,-1-1 0 15,0 3 0-15,-2-1 0 16,0 0 0-16,0-2 0 16,0 0 0-16,-2 0-1 15,-3 0 2-15,0 0-3 16,-3 0 2-16,-6 0 0 15,1-2-1-15,-5 0 1 16,-2-1-1-16,2 2 0 16,-7 1 2-16,3 0-2 15,-5 0 1-15,1 0 0 16,-3 0-1-16,0 0 1 0,0 0 0 16,0 0-1-16,0 0 1 15,0 0-1-15,0 0 1 16,0 0 0-16,0 0 0 15,0 0 0-15,0 0 0 16,0 0 0-16,0 0-1 16,0 0 1-16,0 0 0 15,0 0-1-15,0 0 0 16,0 4 1-16,0 0 0 16,0 6-1-16,2-1 2 15,-2 3-1-15,5 5 0 16,-3 1 1-16,0 5 2 15,0 2-1-15,-2 1-2 16,2 1 5-16,-2-4-5 0,0 3 4 16,5-1-1-16,-5-2 0 15,2-2 3-15,0-4-3 16,-2-2 0-16,0-5 0 16,2-5-2-16,0-3 0 15,-2-2-1-15,0 0 0 16,0 0-1-16,0 0-8 15,0 0-6-15,0-3-12 16</inkml:trace>
  <inkml:trace contextRef="#ctx0" brushRef="#br0" timeOffset="11354.26">6221 6895 0 0,'0'0'10'0,"0"0"-4"16,0 0-2-16,0 0-2 15,0 0 3-15,0 0-3 16,0 0 2-16,0 0 5 15,0 0-3-15,0 0 0 16,2-5-6-16,11-7 1 16,3-3 1-16,9 1-2 15,0 2 0-15,6 0 3 16,-2 2-3-16,2 7 0 0,-2 1 0 16,-1 2 0-16,-1 0 0 15,-4 12 0-15,-1 3 0 16,-7 8-1-16,-3 0 1 15,-8 3 0-15,-4 5 0 16,0 3 0-16,-6 0 6 16,-17 0-5-16,-6 1 0 15,0-4 3-15,0-5-3 16,2-7-1-16,3-1 0 16,4-7-1-16,6-4 0 15,1 1-2-15,5-8-1 16,0 0 1-16,8 0-7 0,0 0-3 15,0 0 0 1,0-5 5-16,0 2 8 0,0 3-1 16,14 0 1-16,1 0 5 15,10 1 1-15,2 16 4 16,2 3 0-16,4 2-1 16,1-4 3-16,-5-4-5 15,2-6 0-15,-2-2 2 16,-4-5-4-16,-3-1-1 15,-5 0-1-15,4 0-3 16,-4-14 0-16,-1-10-1 16,-5-5-16-16,-4-3-5 15,2-2-22-15</inkml:trace>
  <inkml:trace contextRef="#ctx0" brushRef="#br0" timeOffset="12228.16">7463 7048 0 0,'0'0'0'0,"0"0"0"16,0 0 0-16,0 0 0 0,0 0 0 15,0 0 1 1,0 0 4-16,48 12-2 0,-48-6 2 16,0 2 3-16,0 2-3 15,-8 1 4-15,-1-6-5 16,-3 1-2-16,8-6 1 16,0 2-3-16,-1-2 0 15,3 0 1-15,2 0-1 16,0-12 0-16,0-4-3 15,0-2 0-15,0 2 1 16,11 4 0-16,5 6 1 16,-1 2 1-16,1 4-1 15,-1 0 1-15,-1 0 0 16,-7 0 0-16,-5 1 2 16,-2 8-1-16,0 2 1 0,0-2 6 15,0 1-1 1,-9 0 0-16,3-4-5 0,-2 0-1 15,6-4-1-15,0-2 0 16,2 0-5-16,0 0-2 16,0 0-17-16,0 0-4 15</inkml:trace>
  <inkml:trace contextRef="#ctx0" brushRef="#br0" timeOffset="13499.88">8076 6890 4 0,'0'0'6'16,"0"0"-6"-16,0 0 0 16,0 0 0-16,0 0 1 15,0 0-2-15,0 0 1 16,0 0-1-16,0 0 0 16,0 5 0-16,0 14 1 15,8 8 2-15,13 6 1 16,-1 4 7-16,-5 0-5 15,8-1 0-15,-3 0 4 16,-5-3-6-16,6-5 0 0,-6-2 2 16,-1-6-4-16,-6-2 4 15,-1-6-5-15,-3-4 0 16,-2-3 3-16,-2-2-2 16,0-3-1-16,0 0 1 15,0 0 0-15,0 0 4 16,0 0-5-16,0-3 0 15,0-18 3-15,0-1-3 16,0-8-1-16,0-3 1 16,-4-3 0-16,0-2-2 15,-1 0 2-15,5-3 0 16,0 8 0-16,0-1 0 16,-2-3 0-16,0 10 1 0,-2-7-1 15,2 2 1-15,-4 0-1 16,4-1 0-16,0 4 0 15,2-6 0-15,0 5-2 16,0 0 1-16,0 4-1 16,0 5 1-16,0 6 0 15,0 7 1-15,0 4 1 16,0-2-1-16,0 4 1 16,0-2-1-16,0 2 0 15,0 2 0-15,0-3 0 0,0 0 0 16,0-1-1-1,0-3 1-15,0 4 0 0,0 1-1 16,2-2 1-16,-2-2 0 16,2 4 0-16,4-4 0 15,-4 2-1-15,2-1 1 16,-2 2 0-16,0 1 0 16,-2 0 1-16,0 2 1 15,0 0-2-15,5 0 0 16,-1 0 0-16,0 0 0 15,8 0 0-15,3 0-1 16,1-5 1-16,-1 5 0 16,14 0 0-16,-2 0 0 15,7 0 2-15,1 0-2 16,4 0 0-16,-2 0 1 0,5 0 0 16,6 0 1-1,-4 0-2-15,3 3 0 0,-1 1 2 16,4 1-2-16,-3 2 2 15,-1-2 1-15,-1 2-2 16,-3-3 3-16,0-2-2 16,-5 0-1-16,-2-2 1 15,-6 0-2-15,-4 2 0 16,-6 1 1-16,-5 0 0 16,-3-3 2-16,0 0-3 15,1 2 0-15,-4-2 3 16,3 0-3-16,1 0 0 0,1 0 0 15,-5 0 0-15,4 0-1 16,-5 0 1-16,-5 0-6 16,0 0 1-16,-2 0-6 15,0 0 1-15,0 0-6 16,0 0-8-16</inkml:trace>
  <inkml:trace contextRef="#ctx0" brushRef="#br0" timeOffset="14234.01">8595 6796 5 0,'0'0'12'16,"0"0"0"-16,0 0 3 15,0 0-11-15,0 0-2 0,114-68 2 16,-87 57-4-1,-6 5 3-15,4 6-3 0,-7 0 0 16,3 0-1-16,-8 20 1 16,-5 5 0-16,2 1-1 15,-10-5 1-15,0 1 0 16,0-1 1-16,-10-6 1 16,-5 6 3-16,-5-5-4 15,-3 0 0-15,8-2-2 16,-1-6 1-16,5-4 0 15,7-3-2-15,2-1 2 16,2 0-2-16,0 0 1 16,0 0-5-16,6-7 3 15,9-11-2-15,12 2 4 16,8-4-3-16,-7 8 2 0,1 2 1 16,-5 8 2-16,1 2-1 15,0 0 1-15,-6 18 0 16,-3 3 0-16,-1 11 1 15,-3-1 1-15,-10-1 3 16,-2-2-4-16,0-2 1 16,0-2 4-16,0-2-3 15,-14 0 2-15,-1-4-1 16,2-1-2-16,-5-1 3 16,-2-4-5-16,0-3 0 15,0-1 3-15,-3-6-3 16,2 1 0-16,-4-3-1 15,-2 0-2-15,0 0 2 0,5-6-8 16,-1-2 1-16,6 2 3 16,3 2-10-16,8 1-4 15,6 1-13-15</inkml:trace>
  <inkml:trace contextRef="#ctx0" brushRef="#br0" timeOffset="14856.02">9988 7045 7 0,'0'0'14'16,"0"0"-10"-16,0 0 4 15,0 0 1-15,0 0 2 16,0 0-7-16,0 0-3 16,5-7-1-16,9 7 0 15,5 0 9-15,12 0-4 16,6-1 0-16,5 1 5 0,2-5-8 16,3 1 1-16,-7 1 1 15,-5 0-3-15,-6-1 0 16,-4 4-1-16,-7-2 0 15,-9 2-2-15,-5 0 0 16,-4 0-6-16,0 0-2 16,0-5-3-16,0 0-8 15,-2-9-16-15</inkml:trace>
  <inkml:trace contextRef="#ctx0" brushRef="#br0" timeOffset="15211.07">9997 6774 2 0,'0'0'15'15,"0"0"0"-15,0 0-2 16,0 0-7-16,0 0-4 16,0 0 4-16,33-3 1 15,-4 3 5-15,12 0 1 0,1 0-5 16,3 0 3 0,-1 0 1-16,-2 0-6 0,-5 0 3 15,-10 0-8-15,-10 0 0 16,-3 0-2-16,-8 0-3 15,-1 0-7-15,-3 0-9 16,-2 0-9-16,0 3-9 16</inkml:trace>
  <inkml:trace contextRef="#ctx0" brushRef="#br0" timeOffset="18043.84">1656 9128 0 0,'0'0'3'0,"0"0"0"15,0 0 1-15,0 0-4 16,0 0 4-16,0 0-2 16,-12 0 0-16,8 0 2 15,0 0-4-15,-3 0 0 16,3 0 0-16,-1 0 2 16,0 0-2-16,3 0 0 15,-2 0 1-15,2 0 3 16,2 0-2-16,-2 0-1 15,2 0 3-15,0 0-3 0,0-6 4 16,0-1-5 0,0 0 0-16,0-2 0 0,0 2 0 15,0-2 0-15,0 1 0 16,0 4 1-16,0-2-2 16,0 1 0-16,4 1 1 15,9-2-2-15,3 2 1 16,-1 1 1-16,3 3-1 15,-2 0 0-15,-1 0 0 16,-4 0 1-16,1 10-1 16,-6 5 0-16,-1-3 1 15,-5 4 0-15,0 3-1 16,0 2 2-16,0 5 0 16,-17 1-1-16,-4 4 0 15,1-2 0-15,0-6 0 0,0-5-1 16,2-1 0-1,7-8 0-15,0-1 1 0,6-6 0 16,3-2 0-16,2 0-1 16,0 0 1-16,0 0-3 15,0 0 1-15,0 0-2 16,0-2-3-16,0-6-1 16,0 2 6-16,0 1 2 15,0 0-3-15,7 5 2 16,4 0 1-16,0 0 0 0,3 0 0 15,3 7 4-15,1 5 2 16,3-1-1-16,-4-1 1 16,1-2-3-16,-1-2 2 15,-3-2 0-15,-3-2-1 16,-1 1-1-16,0-3-2 16,-3 0 3-16,1 0-4 15,2 0 0-15,-6-10 0 16,-1-4-17-16</inkml:trace>
  <inkml:trace contextRef="#ctx0" brushRef="#br0" timeOffset="19320.04">1364 8756 0 0,'0'0'2'16,"0"0"-1"-16,0 0 0 15,0 0-1-15,0 0 1 16,0 0-1-16,-125 101 0 0,111-81 0 16,6 0 3-1,-3 1-2-15,1 0 1 0,-3 1-1 16,5 0 1-16,-4 5 3 15,1-1-4-15,5 2 0 16,-4 4 2-16,3-2-3 16,3 0 2-16,2 3-2 15,0-4 0-15,2 2 4 16,0-4-3-16,0 4-1 16,0-4 3-16,6 2-2 15,6-6 0-15,3 2 1 16,1-4-2-16,2 4 3 0,4-6-2 15,3 2 0-15,2-1 0 16,4-2 0-16,2-2 0 16,0-1 1-16,1 0-1 15,1-6 3-15,1 2-3 16,-1-5-1-16,2 0 4 16,-2-4-2-16,1-2-1 15,1 0 2-15,-1 0-3 16,3 0 5-16,-4 0-4 15,3-10 1-15,-5-2 0 16,3 2-2-16,-5-2 0 16,-2 2 1-16,-2-4 0 15,-5-1 1-15,-5 0-2 0,2-3 0 16,-1 0 1 0,-3-5 0-16,1 0-1 0,-3 1 0 15,-4-3 1-15,0 2 1 16,-2 0-2-16,-3 0 0 15,-2-3 2-15,-2 3-2 16,2 0 0-16,-2-6 0 16,0 0 1-16,0-3-1 15,0-1 0-15,0 3 0 16,0 1 1-16,0 5-1 16,0 7 0-16,0-1 0 15,0 2 1-15,0-1 1 0,-6-1-1 16,-1 2-1-1,-4-2 2-15,0-2-1 0,-2-2 0 16,-3 0-1-16,3 4 1 16,-5 2 2-16,3 2-3 15,-4-1 1-15,1 6 2 16,3-3-3-16,-5 2 1 16,2 0-1-16,0 1 1 15,-2 1-1-15,2 5 0 16,0 1 0-16,-1 0-1 15,3 2 1-15,-5 0 0 16,4 0-1-16,-3 0 2 16,-3 0-1-16,2 0 0 15,0 0 0-15,1 11-1 16,2 2 1-16,-2 1-1 0,5 0 0 16,-1 2-3-16,-2 1-1 15,3-3-7-15,-2 7 6 16,2-1-6-16,1 2-11 15,4 5 8-15,-1-1-9 16</inkml:trace>
  <inkml:trace contextRef="#ctx0" brushRef="#br0" timeOffset="22394">3434 9017 1 0,'0'0'8'0,"0"0"-3"16,0 0-1-16,0 0 3 15,0 0-2-15,0 0 1 16,0 0-1-16,0 0-3 16,0 0-1-16,0 0-1 15,0 0 1-15,0 0-2 16,0 0 0-16,0 0-2 15,5 7 3-15,9 10-1 16,3 7 1-16,3 5 1 16,1 1 0-16,-4 2 0 15,1 1 0-15,0-4-1 16,0 2 4-16,-2-8-4 16,-5-2 0-16,-1-2 2 0,0-5-1 15,-6-4 1-15,5-2-2 16,-5 1 0-16,1-4 1 15,-3 2-1-15,2-4 0 16,-1-1 0-16,-1-2 1 16,-2 2-2-16,3-2 1 15,-3 0 0-15,0 0 2 16,0 0-2-16,0 0 0 16,0 0 1-16,2 0 0 15,-2 0 1-15,0 0 0 16,0-9-1-16,2-10 4 15,-2-6-4-15,0-6 0 0,0-3 0 16,0-2 0-16,0-5-1 16,0 2 0-16,-4-3 0 15,-6 2 1-15,3 3-1 16,3 3 0-16,0 2-1 16,-3 4 2-16,3 0-1 15,-1 3 0-15,-2-4 0 16,3 2 0-16,0 2 0 15,-1 1 0-15,1 0-1 16,2 3 2-16,-1 6-1 16,3 1 0-16,0 2 0 15,0 4 0-15,0-4 0 16,0 5 0-16,0 3-1 0,0-1 2 16,0 0-1-16,0 1 0 15,0 0 0-15,0 3 0 16,0-2 0-16,0-1 0 15,0-2-1-15,0 1 2 16,0-2-2-16,0 4 1 16,0 1 0-16,0-1 1 15,0 1-1-15,0 0 0 16,0-2 0-16,0 4 0 16,0 0 0-16,0 0 0 15,0 0 0-15,0 0 0 16,0 0 0-16,0 0-1 0,0 0 0 15,7-4 0 1,4 2 1-16,7-2 0 0,2 0 0 16,2 2 1-16,5 0-1 15,4 2 0-15,3-2 0 16,1 2 0-16,1 0 0 16,0 0 0-16,2 0 0 15,-5 0 0-15,0 0 0 16,3 4 0-16,-1-2 0 15,-1 2 1-15,4-2-2 16,-2 0 1-16,1 3 0 16,1-5 1-16,3 0-1 15,-1 0 0-15,-3 0 0 0,-1 0 0 16,-5 0 0 0,-4 0 0-16,0 1 0 0,-5 1 0 15,1-2 0-15,-4 0 0 16,-3 0 0-16,7 0 0 15,-4 0 0-15,4 0-1 16,-1-12 1-16,-2 8-1 16,0-2 0-16,-4 0 1 15,2 6-1-15,-7-6 1 16,2 5 0-16,-2-1 0 16,-1 2 0-16,-2-3 0 15,1 3 0-15,3 0 0 16,-4-2-1-16,7 0 2 15,4-3-1-15,-1 0 0 0,-3 1 0 16,1 2-1-16,-5-4 1 16,-5 4 0-16,3-2 0 15,-2 4 0-15,-4 0 0 16,-1 0 0-16,-2 0 1 16,0 0 0-16,0 0-1 15,0 0 0-15,0 0 2 16,0 0-2-16,0 0 0 15,0 0 0-15,0 0 0 16,0 0-1-16,0 0 1 16,0 0 0-16,0 0-1 15,0 0 0-15,0 8-1 16,6 14 2-16,3 6 0 0,0 2 3 16,2 2-2-16,-2-6-1 15,-2 1 4-15,6-5-4 16,-6-1 3-16,1-1-1 15,-2-1-1-15,0-1 3 16,-2-2-4-16,1-4 0 16,-3-5 1-16,0 0-1 15,-2-5 0-15,0 0-2 16,0-2-7-16,0 4 0 16,0 0-10-16,-11-2-9 15</inkml:trace>
  <inkml:trace contextRef="#ctx0" brushRef="#br0" timeOffset="23309.88">4175 8941 5 0,'0'0'5'16,"0"0"-3"-16,0 0 1 15,0 0 0-15,0 0 1 16,0 0-4-16,0 0 1 16,-27-4-2-16,27 4 1 15,0 0-1-15,0 0 1 16,7 12 0-16,8 3 5 15,5 0-3-15,3 5 0 0,8-2 3 16,2 3-3-16,3-2 0 16,4 2 0-16,0-2-2 15,-4 3 2-15,-5-1-2 16,-6-5 0-16,-8 0 0 16,-5-4 0-16,-6 0 0 15,-6 2-1-15,0 0 2 16,0 4-1-16,0 1 0 15,-16 1 2-15,1-3-1 16,-3 1-1-16,3-6 0 16,-3-1 2-16,0-4-1 15,2-5-1-15,-1-2 0 16,1 0 0-16,3 0 0 0,-1-4 0 16,5-14 0-16,3-6-1 15,4-4 1-15,2-4 0 16,0 2 0-16,6 0 1 15,9 4 0-15,8 1-1 16,-3 2 0-16,0 2 0 16,-4 3 0-16,-5 2 0 15,0 1 0-15,-4-4 1 16,-1 6 0-16,-6-8 0 16,0 3-1-16,0-2 4 15,0 0-3-15,0 0 1 16,-2 4 0-16,-9 2-1 0,2 4 2 15,0 0 0 1,3 4-3-16,-4 0 1 0,-1 0 0 16,3 2-2-16,-4 0 0 15,1 1 1-15,0 3 1 16,-3 0-1-16,1 0-1 16,-3 0-1-16,-3 3-2 15,-4 19-2-15,-6 2-3 16,9 5 0-16,1-3-1 15,2-3-9-15</inkml:trace>
  <inkml:trace contextRef="#ctx0" brushRef="#br0" timeOffset="24000.97">5399 9071 1 0,'0'0'9'0,"0"0"-2"15,0 0 0-15,0 0 3 16,0 0-7-16,0 0 2 15,-9 0 2-15,9-3-6 16,0-4-1-16,0-1-1 16,4 1 1-16,9 0 0 15,3 4-1-15,-3 1-1 16,6 2 1-16,-4 0-1 0,-7 9 1 16,6 5 1-1,-9 2-1-15,-3 3 1 0,-2-3 1 16,0 4 2-16,-5-4 6 15,-11-4-4-15,8 0-3 16,-1-8 0-16,5-2-2 16,2-2 5-16,2 0-5 15,0 0 0-15,0-20-2 16,0-3-7-16,2 2 4 16,13 3 4-16,1 8 0 15,-1 3 1-15,-1 7 0 16,-3 0 1-16,-3 0-1 0,0 8 1 15,-6 3 5 1,-2-1 1-16,0-3 1 0,0-3 3 16,0 0-11-16,-10 3 0 15,-3-7-9-15,-3 0-14 16,-1 0-21-16</inkml:trace>
  <inkml:trace contextRef="#ctx0" brushRef="#br0" timeOffset="26354.12">6020 8913 1 0,'0'0'7'16,"0"0"0"-16,0 0-5 15,0 0-2-15,0 0 0 0,0 0-4 16,12 38 4-16,1-4 4 16,1 5-3-16,1 1 2 15,1-3-2-15,-1-2 1 16,1-5 3-16,-3-2-5 16,-2-4 1-16,1-2 3 15,-6-6-3-15,-4-2 1 16,3-2 1-16,-1-1-1 15,-2-2 1-15,1-1-3 16,-1-4 0-16,-2 1 2 16,0-5-2-16,0 0 0 15,0 0 2-15,0 0 0 16,0 0 4-16,5 0-5 16,-1-12 2-16,0-7 4 15,7-5-7-15,-3-5 1 0,0 2-1 16,-6-7 1-1,7-4 1-15,-5-2-2 0,2-5 0 16,-4 4 0-16,-2 2 2 16,0 0-2-16,0 8 0 15,0 4 0-15,0 0 1 16,0 5-1-16,-2-1 0 16,-4 3 1-16,2 3 0 15,2-1-1-15,-5 4 1 16,7 2-1-16,0 3 0 0,-2 2 0 15,0 2 0 1,0 0 1-16,2 3-1 0,-2-5-1 16,2 2 1-16,0 0 0 15,0 2 0-15,-2 1 0 16,2-3 0-16,0 0 0 16,0-4 0-16,0-3-2 15,0 4 2-15,0-4-1 16,0 0 0-16,0 5-1 15,0-4 2-15,0 3-1 16,0 2 0-16,0-1 0 16,0 4 1-16,0-1 0 15,0 0 0-15,0 4 0 0,2-3 0 16,-2 3 1 0,2 0-1-16,-2 0 0 0,2 0-1 15,0-5 1-15,-2 3 1 16,7 2-1-16,-1-3 0 15,4 1-2-15,-2-1 2 16,5 1 0-16,3 2-1 16,-3 0 3-16,3-2-3 15,2 2 1-15,4 0 0 16,3 0 1-16,0 0-1 16,-1 0 0-16,5 0 0 15,5 0 1-15,-1 0 0 16,0 0-1-16,7 0 0 15,1 0 0-15,1 0 0 0,2 2 0 16,-1-2 0-16,1 0 1 16,-3 0-1-16,-1 0 0 15,-5 0 0-15,-1 0 1 16,-5 0-1-16,-5 0 0 16,1 0-2-16,-6 0 4 15,2 0-3-15,-1 0 1 16,0 0 0-16,0 0-1 15,-2 0 1-15,2 2 0 16,-2 1 0-16,-1 0 1 16,-1-3-2-16,-3 0 1 15,1 2 0-15,-1-2 1 16,-1 0-1-16,1 0 0 0,1 0-1 16,-1 0 2-1,3 0-2-15,-1-2 1 0,1-1-1 16,-1-2 0-16,-2 3 1 15,-1 2 0-15,-4-2-1 16,-3 0 2-16,-5 2-2 16,0 0 1-16,0 0 0 15,0 0 0-15,0 0 0 16,0 0 0-16,0 0-1 16,0 0 1-16,0 0 0 15,0 0 0-15,0 0 0 16,0 0-2-16,0 0 1 0,0 4 1 15,0 10-1-15,0 8 2 16,0 4 0-16,0 4-1 16,4 1 0-16,-1-5 4 15,-1 0-4-15,5-2 0 16,-3-3 5-16,0-2-5 16,5 0 4-16,-7-4-2 15,1-3 0-15,4-2 3 16,-7-6-5-16,2 4 0 15,-2-8 2-15,0 2-2 16,0-2-1-16,0 0-2 16,0 0-12-16,-2 0-5 15,-19 0-17-15</inkml:trace>
  <inkml:trace contextRef="#ctx0" brushRef="#br0" timeOffset="27193.88">6645 8847 5 0,'0'0'8'16,"0"0"-1"-16,0 0-2 15,0 0 0-15,0 0 0 16,0 0-3-16,0 0 0 16,-14 22-1-16,14-22-1 15,0 0 2-15,0 0-2 16,0 0 1-16,0 0 1 0,0 0 2 16,0 0-3-1,0 0 0-15,5-9-1 0,12-4 3 16,8-3-3-16,4 0 0 15,0 2 0-15,0 4 1 16,-4 6-3-16,-6 4 1 16,4 0 1-16,-3 0 0 15,-5 7-2-15,1 13 1 16,-5 3 1-16,-9 3-1 16,-2 6 1-16,0 3 2 15,0-1-2-15,-15 1 3 16,-7-2-2-16,1-4-1 0,0-3 1 15,-4-2-1 1,0-4 3-16,1 1-3 0,1-7 0 16,4 0 0-16,0-5-2 15,4-2-3-15,6-5 0 16,2-2 0-16,7 0 2 16,0 0-5-16,0-4-1 15,0-8 6-15,0 2 3 16,16 4 0-16,4 2 4 15,2 4 1-15,7 0 3 16,0 0-2-16,7 10 0 16,-1 7 3-16,-6-6-5 15,5 1 2-15,-10-6 3 0,3 0-4 16,-6-4 4 0,-8-2-5-16,-3 0-4 0,0 0 2 15,-1 0-2-15,1 0-1 16,9-16-4-16,1-5-9 15,2 0-1-15,2-3-14 16</inkml:trace>
  <inkml:trace contextRef="#ctx0" brushRef="#br0" timeOffset="28444.33">7725 9274 0 0,'0'0'24'0,"0"0"-24"16,0 0 0-1,0 0 0-15,0 0 0 0,0 0 7 16,56 8-5-16,-25-6-1 15,-2 0 1-15,5 2 0 16,-7-1 1-16,2 2 0 16,-5 2-3-16,3-2 3 15,-2 1-2-15,-6-3-1 16,2 0 3-16,-3-3-2 16,-3 0 0-16,-1 0 0 15,-3 0 0-15,-3 0-1 16,-3 0 0-16,2-8-5 15,-5-1-1-15,-2-6-14 16</inkml:trace>
  <inkml:trace contextRef="#ctx0" brushRef="#br0" timeOffset="29238.02">7849 9061 6 0,'0'0'2'0,"0"0"3"16,0 0 1-1,0 0-3-15,0 0 3 0,0 0-4 16,0 4-1-16,6-1 8 15,7-2-6-15,10-1 1 16,-1 0 0-16,7 0 0 16,5 0 1-16,-3 0-3 15,0 0-1-15,-2 0 5 16,-4 0-4-16,-8 0 0 16,-1-1 1-16,-5 1 0 15,-9 0 4-15,0 0-7 16,-2 0 1-16,0 0 4 15,0 0-5-15,0-3-1 16,0 3 1-16,0 0-2 0,5-1-2 16,-5-2-11-16,0-2-10 15,0 2-16-15</inkml:trace>
  <inkml:trace contextRef="#ctx0" brushRef="#br0" timeOffset="31064.91">1656 11089 1 0,'0'0'5'16,"0"0"-2"-16,0 0-1 15,0 0 2-15,0 0-2 0,0 0 1 16,-9 0-1-1,9 0-1-15,0 0 3 0,-3 0-3 16,3 0 0-16,-2 0 3 16,-2 0-4-16,2 1 2 15,0 2-1-15,-1 1-1 16,-1-2 3-16,2 0-3 16,-3 0 0-16,3-2 2 15,2 0-2-15,0 0 2 16,0 0 1-16,0 0-1 15,0 0 5-15,0 0-4 16,0 0-1-16,0 0 3 16,0 0-4-16,0 0 2 15,0 0-2-15,0-2 0 16,0 0 3-16,0 0-4 16,0 1 0-16,0-2 1 15,0-1-1-15,0 2 0 0,0-2 0 16,0 2 0-16,0-3-1 15,0 2 1-15,0-1 0 16,0-1-1-16,0-2 1 16,0-2 0-16,0 0 0 15,0 0 0-15,2 2-1 16,12-3 0-16,-1 0 1 16,7 0-1-16,0 3-1 15,0 2 0-15,0 5 1 16,-3 0 0-16,2 0 1 15,-3 0-3-15,-3 2 2 16,-5 9 0-16,0 1 1 0,-8 5-1 16,0 3 0-16,0 1-1 15,-8 2 2-15,-7 0 0 16,-1-4 0-16,-1 0-1 16,3-4 1-16,5-3-1 15,3-5 0-15,2-4-2 16,4-3 3-16,0 0-3 15,0 0 1-15,0 0 0 16,0 0-4-16,0-8-3 16,6-4 4-16,5-5 5 15,5 8-2-15,-3 3 2 16,1 4-3-16,-1 2-1 16,0 0 1-16,1 8 2 0,-4 12-1 15,-3 3 2-15,-2 4 4 16,-5-3 2-16,0 0 0 15,0 0 1-15,-5 0-3 16,-12-1 0-16,-2-4 2 16,2-1-6-16,-3-5 6 15,1-8-4-15,2-5 2 16,-3 0-1-16,3 0-1 16,0-7 0-16,2-14-2 15,4 3-2-15,4 4-1 0,1 5-1 16,6 2-3-1,0 5-10-15,0 1-13 0</inkml:trace>
  <inkml:trace contextRef="#ctx0" brushRef="#br0" timeOffset="32159.87">1386 10844 1 0,'0'0'6'0,"0"0"-5"16,0 0 3-16,0 0-1 16,-98 104-2-16,80-81 3 15,2-1-4-15,3-2 0 16,2-1 2-16,4 0-2 16,3 1 0-16,-1-2 0 15,3 3 0-15,2 2 0 16,0 3 0-16,0 0 0 15,0 3 1-15,0-3-1 16,0 1 0-16,0 3 1 16,11-2-1-16,3 2 1 15,1 1 0-15,1-3-1 0,4-3 1 16,0 0 0 0,2-4-1-16,-2-6 0 0,2-1 1 15,3-5-1-15,2 4 0 16,0-6 0-16,4 2 3 15,0-3-3-15,5-2 2 16,1 2 0-16,2-5 0 16,1 2 1-16,-3-3-3 15,-1 0 0-15,-1 0 4 16,0 0-4-16,-4-4 2 16,2-4 0-16,-2-2-1 15,-1-2 3-15,1-3-3 16,-4 0 0-16,2-3 2 15,-1-4-3-15,1-2 2 0,0-1-2 16,-2-2 1-16,-3 0 0 16,-1 1-1-16,-4-3 0 15,-3 3-1-15,-5-3 1 16,-3 3 0-16,-6 2 1 16,-2-4-1-16,0-2 3 15,0-2-3-15,0-5 1 16,-8 3 1-16,-5 3-2 15,-3 1 0-15,3 2 3 16,-2 1-2-16,1 3 4 16,1 0-4-16,-3 2 1 15,-1 0 2-15,-1 0-4 16,-3 1 2-16,0 6-2 0,-6 1 1 16,-4 2-1-1,-3 2 0-15,-6 0 1 0,0-1 3 16,2 4-3-16,-1 1 0 15,6 6 1-15,2 0-1 16,0 0 0-16,0 0-1 16,2 13 0-16,2 1-1 15,3 0 1-15,1 5-2 16,3 1 1-16,1 4-7 16,0 3 1-16,3 5-9 15,1-1-4-15,1 3-5 16</inkml:trace>
  <inkml:trace contextRef="#ctx0" brushRef="#br0" timeOffset="35383.81">3405 10960 1 0,'0'0'7'15,"0"0"-4"-15,0 0 0 16,0 0-2-16,0 0 0 0,0 0 6 15,0-3-3-15,0 3 1 16,0 0 0-16,0 0-5 16,0 0 0-16,0 0 0 15,0 0-1-15,0 0 0 16,0 0 0-16,7 0 1 16,7 14-2-16,-1 1 3 15,5 7-1-15,-1 2 0 16,4-1 0-16,-1 0 3 15,-3 0-3-15,6-2 0 16,-5 0 2-16,-3-5-1 16,-1 0 0-16,-1-4-1 15,-4-5 1-15,0 0 2 16,-4-5-3-16,-3 0 0 16,0-2 1-16,-2 2 0 0,2-2-1 15,-2 2 1-15,0-2-1 16,0 0 2-16,0 0-2 15,0 0 0-15,0 0 1 16,0 0 0-16,0 0-1 16,0 0 0-16,0 0 0 15,0 0 1-15,0 0-1 16,0 0 0-16,0 0 5 16,0 0-2-16,0 0 1 15,0-8-1-15,0-6-1 0,0-8 1 16,0 0-3-1,0-2 0-15,0-5 2 0,0 3-1 16,0-6 0-16,-6 4 0 16,-3 3-1-16,2 1 4 15,2 1-4-15,1 1 0 16,-3-2 2-16,5-2-2 16,-2 0 0-16,2 4-1 15,-1 0 2-15,3 2 0 16,0-1-1-16,0 4 0 15,0-1 0-15,0 4 0 16,0-2 0-16,0 1 0 16,0 1 0-16,0 1 0 15,0 0 0-15,0-1 0 16,0 3 0-16,0-3 0 0,0 2 0 16,0 3 0-16,0 1 1 15,0 0-1-15,0 3 0 16,0-4 0-16,0-1 0 15,0-2 0-15,0-3 0 16,0-2 0-16,0 3 0 16,0 2 0-16,0 0 0 15,0 4 0-15,0-1 0 16,0 6 0-16,0-1 0 16,0 2 0-16,0-1 0 15,0 3 0-15,0 0 1 16,0-3-1-16,0 1 0 0,0-2-1 15,0 2 1 1,0-2 0-16,0 0 0 0,0-2 0 16,0 4 0-16,0 2 0 15,0 0 0-15,0 0-1 16,0 0 0-16,0 0 1 16,0 0 0-16,0 0-1 15,0 0 1-15,0 0 0 16,0 0 0-16,0 0-1 15,0 0-1-15,3-2 2 16,10-1 0-16,2 0 0 16,1-1 0-16,7 2 0 15,-2-1-1-15,4 3 1 16,6-2 0-16,-2 2 0 16,4-5 1-16,4 5-1 0,-6-4 0 15,-3 4 0-15,-5 0 0 16,-1 0 0-16,-4 0 0 15,0 0-1-15,-2 0 3 16,-1 0-4-16,3 0 2 16,1 0 0-16,2 0 1 15,1 0-1-15,3 0 0 16,1 0-1-16,1 0 2 16,2 0-1-16,0 0 0 15,0 0 0-15,2 0-1 16,-2 0 1-16,0 0 0 15,-2 0 0-15,0 0 0 0,-2 0-1 16,-6 0 1-16,4 0 0 16,-1-3-1-16,-1 3 1 15,-2 0 0-15,1 0-2 16,3 0 1-16,-6 0 1 16,1 0 0-16,0 0 0 15,-2 0-1-15,1 0 1 16,-1 0 0-16,-1 0-1 15,-1 0 1-15,-1 0-1 16,1 0 1-16,-3 0 0 16,1-3-1-16,-2 3 1 15,1 0 0-15,1 0 0 0,-6-2 0 16,5-2 0-16,-7 0 0 16,4 4 0-16,-2 0 0 15,1 0 0-15,4-2 0 16,-2-3 0-16,0 4 0 15,2-1 0-15,0 2 0 16,-2 0 0-16,-5-2 0 16,1 0 0-16,-3 2 0 15,-2-2 0-15,0 2 0 16,0 0 0-16,0 0 0 16,0 0 1-16,0 0-1 15,0 0 0-15,0 0 0 16,0 0-2-16,0 0 2 0,0 0-1 15,0 0 0 1,0 0 0-16,0 8 0 0,0 4 1 16,0 6 0-16,0 4 2 15,0 0-2-15,0 2 0 16,0-2 0-16,0-2 0 16,0-2 3-16,2-2-3 15,3 2 0-15,0 1 4 16,1-4-3-16,-2-2 2 15,1-1-2-15,-1-3-1 16,-2 0 3-16,-2-6-3 16,0 1 0-16,0-4-1 15,0 3 1-15,0-2-5 16,0 4-5-16,0 0-10 0,-11-3-7 16</inkml:trace>
  <inkml:trace contextRef="#ctx0" brushRef="#br0" timeOffset="35975.97">4099 10660 2 0,'0'0'8'0,"0"0"-3"0,0 0 3 16,0 0-3-16,0 0 1 16,0 0 2-1,0 0-5-15,0 0-1 0,0 0 1 16,6 0-2-16,13 0 3 15,3 0 1-15,7-6-1 16,2 2 0-16,1-1-4 16,5 2 0-16,1-1 1 15,-3 2 1-15,-6-1-3 16,-4 3 1-16,-12 0 0 16,-8 0 0-16,2 0 0 15,-5 0 0-15,-2 0-1 16,0 0 4-16,0 0-3 0,0 0 0 15,0 0-5-15,0 0 1 16,0 0-7-16,0 0-5 16,-16 0-4-16,-6 0 4 15</inkml:trace>
  <inkml:trace contextRef="#ctx0" brushRef="#br0" timeOffset="36082.93">4099 10660 5 0</inkml:trace>
  <inkml:trace contextRef="#ctx0" brushRef="#br0" timeOffset="36726.08">4099 10660 5 0,'69'0'3'0,"-69"0"2"0,-2 0 0 0,-3 0-1 16,3 0 1 0,0 0-5-16,0 0 0 0,2 0 1 15,-7 0-1-15,5 6 0 16,-5 5-1-16,0 6 1 15,3 1 2-15,0 2-1 16,-1 2 0-16,3-4 2 16,2 0-3-16,0-6 1 15,0-2-1-15,0-4 1 16,0-2 1-16,0-2-2 16,0 0 0-16,0-2 2 15,0 0-1-15,0 0 0 0,0 0 0 16,0 0 0-1,0 0-1-15,4-2 0 0,5-6 0 16,9-3 3-16,0 2-3 16,2-1 0-16,3 2 0 15,0 0 1-15,2-1-2 16,-5 6 1-16,7 1 0 16,-2 2 0-16,-6 0 0 15,8 0-1-15,-4 0 1 16,-1 0 0-16,-2 5-1 15,0 6 1-15,-2-1 0 16,-3 1-1-16,-6 3 1 16,-1 5 0-16,-2-3-1 15,-4 5 1-15,0-2 0 16,-2 1 0-16,0-1 0 0,0 0 3 16,-2-1-2-16,-10 3 0 15,2-1 1-15,-5-2-1 16,1 0 3-16,-4-2-4 15,-2 0 1-15,2-2 2 16,-4-2-2-16,0-4 0 16,-1 1 1-16,0-6-1 15,2-1 4-15,-2-2-5 16,3 0 1-16,-7 0 1 16,0 0-2-16,-1-12-1 15,1-1 1-15,9 6 0 16,3 0-3-16,5 4 3 0,8 1-1 15,-2 2-2 1,4 0-4-16,0 0-1 0,0 0-4 16,0 0-2-16,0 0-2 15</inkml:trace>
  <inkml:trace contextRef="#ctx0" brushRef="#br0" timeOffset="38365.94">5501 10880 2 0,'0'0'4'0,"0"0"1"15,0 0-2-15,0 0 0 16,0 0 2-16,0 0-4 16,-25-3 1-16,25 0 0 15,-2-3-2-15,2 3 0 16,0 1 0-16,0-3 0 16,0 3 0-16,0-3-1 0,0 2 1 15,0 1 0-15,0 2-1 16,0 0-2-16,2 0-1 15,0 0-2-15,-2 0 6 16,0 5-2-16,0 8 2 16,0 3 2-16,0 1-2 15,-2 0 1-15,-11-3 2 16,-3-2-2-16,5-6 2 16,-2-4 0-16,4-2 0 15,0 0 3-15,1 0-3 16,-2 0 0-16,3-9 2 15,3-5-4-15,0-1 1 16,4 2-2-16,0-2 0 0,0 4-1 16,0 0 1-16,0 2-3 15,6 9 3-15,1 0-3 16,5 0-1-16,-4 0 2 16,1 0 0-16,0 13 1 15,-6 1 2-15,-3-2-1 16,0-2 7-16,0-1-2 15,0-6 4-15,0 2-3 16,0-4-3-16,-8-1-3 16,2 0 0-16,-1 0-8 15,1-1-1-15,6-14-17 16</inkml:trace>
  <inkml:trace contextRef="#ctx0" brushRef="#br0" timeOffset="40551.78">5902 11023 4 0,'0'0'8'0,"0"0"-2"16,0 0-2-16,0 0-4 16,0 0 0-16,0 0-1 15,0 0 2-15,0 0-1 16,0 0 0-16,0 0-1 16,3 0 0-16,10 9 1 15,2 7 2-15,3 3 1 16,9 1-2-16,-2 3 2 15,-6-2-2-15,4-1 0 16,-5-3 2-16,-5 2-3 16,-1-3 1-16,-6-2 2 15,5-2-2-15,-7-3 3 16,1-1-4-16,-3-7 1 0,-2 1 2 16,0 0-3-16,0-2 0 15,0 0 2-15,0 0-2 16,0 0 2-16,0 0-1 15,0 0 1-15,3 0 2 16,-3 0-2-16,2-8 1 16,-2-9 0-16,0-4-2 15,0-4 1-15,0-7-2 16,0 1 0-16,0-1 1 16,-2-1-1-16,-8 6 0 15,4-1-1-15,-3 3 2 16,7 1 0-16,-2-2-1 15,1 3 0-15,-2-2 1 0,5-3-1 16,0 4 0-16,0-2 0 16,0-2 1-16,0 4-1 15,0 1 0-15,0 0 0 16,0 5 0-16,0 0 0 16,0 1 0-16,0 1 0 15,0-2 2-15,0 1-2 16,5 1 0-16,-5-1 0 15,3 6 1-15,-1 0-1 16,0-1 0-16,-2 4 0 0,0-1 0 16,0 1 0-1,0-4 0-15,2 3 1 0,-2-3-1 16,5 0 0-16,-5 2 0 16,2 4 0-16,0 2 0 15,-2-1 0-15,2 3 0 16,-2 2 1-16,0 0-1 15,0 0 0-15,0 0 0 16,0-3 0-16,2 3 1 16,0-4-1-16,-2-1 0 15,0 2 0-15,0-3 0 16,0 2 0-16,0 2 0 16,0-2 0-16,0 4 0 15,0-2 0-15,5 2 0 16,-5-2 0-16,0 2-1 0,0-2 1 15,0 0 0-15,2 0 1 16,-2 2-1-16,0 0-1 16,0 0 1-16,0 0 0 15,0 0-1-15,3 0 1 16,-3 0-1-16,0 0 0 16,0 0 1-16,2 0-2 15,0 0 2-15,11 0 0 16,1 0-1-16,-1 0 1 15,0 0 0-15,5 0-1 16,-2 0 2-16,2 0-1 16,2 0 0-16,3 0 0 0,-2 0 0 15,2 0 0-15,-3 0 0 16,2 0 1 0,2 0-1-16,1 0 0 0,2 0 0 15,-2 0 0-15,-1 0 0 16,0 0 0-16,3 0 0 15,-2 0 0-15,-1 0 0 16,1 0 0-16,2 0 0 16,-1 0 0-16,3 0 0 15,-2 0 0-15,0 0 0 16,-3 0 0-16,5 0 0 16,-4 0 0-16,0 0 0 15,1 0 0-15,-2 0 0 0,3 0 0 16,2 0 0-16,-2 0-1 15,0 0 1-15,2 0-2 16,-2 0 1-16,0 0-2 16,-6 0 2-16,2 0 1 15,-3 0 0-15,-5 0-1 16,8 0 1-16,-6-3 0 16,1 0 0-16,1 1 1 15,-2 0-2-15,3-5 1 16,3 4 0-16,-4-1-1 15,-3 2 1-15,2-1 0 16,-7 3 0-16,0 0-1 16,-4 0 0-16,0 0 1 15,0 0 0-15,1 0 0 0,1 0 0 16,-2-3 0-16,6-1 0 16,-2 2 1-16,-1 0-2 15,-2 0 1-15,1 0 0 16,-5 0 1-16,-2 2-1 15,4-3 0-15,-6 3 1 16,0 0 0-16,0 0-1 16,0 0 0-16,0 0 0 15,0 0 1-15,0 0-1 16,0 0 0-16,0 0-2 16,0 0 2-16,0 0 0 15,0 0-2-15,0 0 0 16,0 0 2-16,0 13-3 0,0 8 3 15,0 2 3 1,0 1-3-16,0-4 2 0,0-2 0 16,0-1-1-16,0-3 4 15,2-1-5-15,0-5 1 16,0 0 1-16,0-3-2 16,0-4 0-16,-2 1 0 15,0-2-1-15,0 0-2 16,0 0-11-16,0 0-10 15</inkml:trace>
  <inkml:trace contextRef="#ctx0" brushRef="#br0" timeOffset="41511.71">6763 10648 2 0,'0'0'10'0,"0"0"-1"16,0 0-4-16,0 0 1 16,0 0-1-16,0 0-1 15,0 0 0-15,0 0-3 0,0 0-1 16,0 0 0-16,0 0 1 16,0 0-2-16,-2 2 1 15,-6 5 0-15,0 8 0 16,-5 2 0-16,1 0 0 15,1 5 1-15,-2 2 0 16,2 4 3-16,-2-1-3 16,1 2 1-16,3 0 1 15,1 3-1-15,1-4-2 16,2 0 0-16,3-2-1 16,2-2 1-16,0 0 0 15,0-3 0-15,0-2 0 16,0 1 0-16,7 0 0 0,2-2-1 15,-1 0 3-15,11-4-2 16,-4-3 0-16,5 1 0 16,3-7 1-16,0-1-1 15,6-4 0-15,3 0 0 16,2 0 2-16,-3 0-1 16,-2-12-1-16,0 0 0 15,-5 0 0-15,1-2 0 16,-3 2 0-16,-5-2-1 15,4 2 2-15,-7 1-1 16,-6-1 0-16,1 5 0 16,-5-3 2-16,1 1-2 15,-5 1 1-15,0-1 2 16,0-1-3-16,0-2 2 0,0 0-1 16,-7 0 0-16,-6 4 4 15,-3-1-4-15,-1 4 0 16,-1 0 0-16,-1 5 1 15,0 0-1-15,-1 0 0 16,-5 10 0-16,3 11-1 16,0 1 0-16,-3 4 0 15,8-3-1-15,-4 0-7 16,10 3-5-16,2 3-6 16,5 2-6-16</inkml:trace>
  <inkml:trace contextRef="#ctx0" brushRef="#br0" timeOffset="42678.08">8136 10918 0 0,'0'0'10'16,"0"0"-4"-16,0 0-1 16,0 0 0-16,0 0-2 15,0 0-3-15,-60 0 5 16,53 0-4-16,7 0 4 15,0 0-2-15,0 0-2 0,0 0-1 16,0-4-1 0,0 2 0-16,0 0 1 0,0-2-1 15,0 0 0-15,0 1 1 16,0-2 0-16,7 3-1 16,-3 2 1-16,0 0-4 15,6 0 2-15,-6 0-1 16,3 2 3-16,-3 8-2 15,-4 0 2-15,0 4-1 16,0-2 1-16,-4 3 0 16,-9-3 6-16,-1-4-4 15,1-2 0-15,-1-2 0 0,8-4 1 16,1 0 3-16,3 0-6 16,0 0 0-16,-2-2 4 15,-2-13-4-15,6 0 0 16,0-2 0-16,0 3 0 15,0 4-1-15,0 2 0 16,0 4-1-16,10 4 2 16,-6 0-3-16,5 0 0 15,-3 0 2-15,-6 0 1 16,0 6-1-16,0 5 1 16,0-2 0-16,0 0 3 15,0 0-3-15,0-3-7 16,-4 1-2-16,-7-4-5 15</inkml:trace>
  <inkml:trace contextRef="#ctx0" brushRef="#br0" timeOffset="45575.36">8557 10872 1 0,'0'0'6'0,"0"0"1"15,0 0-4-15,0 0 2 16,0 0-1-16,0 0-1 16,0 0 0-16,0 0-3 15,0 0-1-15,5 0 1 0,-1 0-2 16,5 6 2-16,5 8 2 16,-4 4-1-16,11 2 3 15,-1 3-4-15,-3-1 1 16,4 0 0-16,-4-1-1 15,-1-2 1-15,-3-5-1 16,-3-1 1-16,-4-4 1 16,1 1-2-16,-3-3 1 15,0 2 3-15,-4-1-4 16,0 0 1-16,2-1 1 16,4 0-2-16,-6-1 2 15,2-5-2-15,0 2 0 16,-2-3 1-16,2 0-1 0,-2 0 1 15,0 0 1-15,0 0-2 16,0 0 4-16,2 0 0 16,-2 0-2-16,0 0 3 15,0 0-5-15,0 0 1 16,0-10 2-16,0-9-3 16,0-1 0-16,0-3 0 15,0 0 1-15,-4 0-1 16,2-4 0-16,0 4 0 15,2 0 1-15,-6-3 0 16,6 3-2-16,-2-2 1 16,2 2 0-16,0 2 1 0,-2-2-1 15,2 4 0 1,0-1 3-16,-2-1-3 0,2 6 0 16,0-2 0-16,0 3 1 15,0 2-2-15,0-1 1 16,0 3 0-16,0-2 0 15,0 0 0-15,0 3 0 16,0-2 0-16,0-3 1 16,0 2-1-16,0-2 0 15,0 0 0-15,0-3 0 16,0 1 0-16,0-2 0 16,0 3 0-16,0 1 0 15,0-1 0-15,0 3 0 16,0 4 0-16,0-1 0 0,0 6 0 15,0-1 0-15,0-1 0 16,0 3 0-16,0 2 0 16,0-3 0-16,0 3 0 15,0 0-2-15,0 0 2 16,0-2 0-16,0 0 0 16,0-3 1-16,0 5-1 15,0-3 0-15,0-1 0 16,0 0-1-16,0 0 1 15,0-2 0-15,0 2 0 16,0 2 1-16,0 2-2 16,0 0 1-16,0 0 0 15,0 0-2-15,0 0 2 0,0 0 0 16,0 0-1-16,0 0 1 16,0 0-1-16,2 0 0 15,0 0 1-15,0-2-1 16,8 2 0-16,-1 0 1 15,-1-3 0-15,8 2 0 16,-3-3 0-16,10 4 0 16,-3-2 0-16,2 2 0 15,0 0 0-15,3 0 0 16,0 0 0-16,-3 0 0 16,4 0 0-16,-1 0 0 15,0 0 0-15,-3 0 0 16,1 0 0-16,-2 0 0 0,6 6 0 15,0-2 0-15,2 2 0 16,-2-4 0-16,2 0 0 16,0 0 0-16,2-2 0 15,0 2 0-15,3-2 0 16,-3 0 2-16,-2 0-3 16,2 2 1-16,-4-2 0 15,0 0 0-15,-6 2 0 16,4 0 0-16,0 0 0 15,2 2 1-15,-3-1-2 16,10-3 1-16,-1 3 0 16,0-1-1-16,1 0 1 0,-5 0 0 15,0 1 0-15,-7-3-1 16,5 0 1-16,0 0-1 16,-1 0 1-16,3 0-1 15,-2 0 1-15,2 0-1 16,0 0 0-16,0 0-1 15,-2 0 2-15,0 0-2 16,-5 0 1-16,5 0 0 16,-3 0 1-16,-2 0 0 15,1 0-1-15,-4-3 2 16,-3 3-1-16,5-4 0 16,-6 2 0-16,-1-1 0 15,-3 3 0-15,-5 0 0 0,-4 0-1 16,0 0 2-1,-2 0-1-15,0 0 0 0,0 0 0 16,0 0 1-16,0 0-1 16,0 0 0-16,0 0 1 15,0 0 0-15,0 0-1 16,0 0 1-16,0 0-1 16,0 0 3-16,0 0-3 15,0 0 0-15,0 0-1 16,0 0 1-16,0 0 0 15,0 0-1-15,0 5 1 16,0 11-1-16,-2 2 2 16,2 1 0-16,-2-2 4 15,2 0-3-15,0-3 2 0,0-1 0 16,0-2-2-16,0-2 3 16,0-1-5-16,0-4 0 15,0-2 1-15,0 0-1 16,0-2-1-16,0 2-6 15,0 3-9-15,-4-3-5 16,-19-2-25-16</inkml:trace>
  <inkml:trace contextRef="#ctx0" brushRef="#br0" timeOffset="46333.68">9220 10957 1 0,'0'0'6'0,"0"0"-2"16,0 0 1-16,0 0-3 16,0 0 1-16,0 0 1 15,-10 11 0-15,10-11 4 16,0 0-5-16,2 0 0 16,8-11 1-16,3-7-2 15,5-3 0-15,-1 0-2 16,-1-5 2-16,7 1-2 15,-10 1 0-15,1 0 1 0,-6 4-2 16,1 3 1-16,-5 8 0 16,1 4 0-16,-3 0 1 15,1 5-2-15,-1 0 1 16,-2 0 0-16,0 0-2 16,0 0 1-16,0 0 0 15,0 0 0-15,0 0-1 16,2 0 2-16,0 2-2 15,5 15 2-15,-3 6 0 16,-2 7 0-16,-2 4 0 0,0 4 3 16,0 4-2-1,0 1 2-15,0-3 0 0,0-4-2 16,0-5 4-16,0-4-4 16,0-10 1-16,0-3 0 15,0-7-2-15,0-5 0 16,0-2 0-16,0 0-1 15,0 0-1-15,0 0-9 16,5-3-8-16,15-20-8 16</inkml:trace>
  <inkml:trace contextRef="#ctx0" brushRef="#br0" timeOffset="46955.72">9716 10844 2 0,'0'0'6'16,"0"0"0"-16,0 0-4 15,0 0 0-15,0 0 0 16,0 0-1-16,-44 14 4 15,37-1-2-15,-4 1-2 16,0 3 4-16,4-1-2 16,0 2 0-16,7 3 0 0,0-3-2 15,0 1 4 1,0 4-5-16,12-3 1 0,3 0 4 16,8 1-4-16,4-2 0 15,4-3 1-15,0-2-2 16,2-5 3-16,-4 0-3 15,5-7 0-15,-1-2 1 16,0 0-1-16,-4 0 1 16,0-12-1-16,-2-4 0 15,-2-2-1-15,-6-2 0 16,0 0-2-16,-9-2 3 16,2 4-1-16,-5-2 1 15,-5 0 1-15,-2 1 0 16,0-3 1-16,0 0-2 15,0 1 0-15,0-4 3 0,-7 4-1 16,-9 4 0-16,3 2 0 16,-7 3-1-16,-3 5 4 15,4 0-2-15,-10 7-1 16,0 0-2-16,-7 0 0 16,5 5 0-16,-2 9 0 15,4 2 0-15,0 0-1 16,4 0 1-16,5 2-5 15,0 1-2-15,4-2-9 16,12 5-3-16,4-1-5 0</inkml:trace>
  <inkml:trace contextRef="#ctx0" brushRef="#br0" timeOffset="56603.56">3700 12908 0 0,'0'0'5'16,"0"0"-1"-16,0 0 3 15,0 0-3-15,0 0 0 16,0 0 0-16,0 0-3 16,0 0 3-16,0 0-3 15,0 0 2-15,0 0 2 16,0 0-3-16,0 0 1 16,0 0 2-16,0 0-4 0,0 0 3 15,0 0-4-15,0 0 0 16,0 0 0-16,0 0 0 15,0 0-2-15,0 0 2 16,4 10-2-16,9 8 1 16,3 4 1-16,3 0 0 15,-2 0 2-15,3 2-2 16,0-4 0-16,2 4 2 16,-1 0-2-16,1-2 2 15,-5 4-1-15,2-9-1 16,-6 3 2-16,-2-5-2 15,-2-4 0-15,-5-2 2 16,3-5-1-16,-5 0-1 0,0-4 0 16,-2 0 1-1,0 0 0-15,0 0-1 0,2 0 0 16,-2 0 3-16,0 0-2 16,0 0 0-16,3 0-1 15,-3 0 0-15,0 0 4 16,3 0-3-16,-3 0-1 15,0-10 6-15,0-6-5 16,0-1 0-16,0-8 1 16,0 4-2-16,0-8 1 15,0 0-1-15,0-3 0 16,-6-2 2-16,0 1-2 0,-5-6 0 16,2 3-1-1,-2-1 2-15,-2 1-2 0,1 1 1 16,1 3 0-16,0 4 2 15,2 4-1-15,0 4-1 16,5 4 0-16,-1 0 0 16,5 6 1-16,-2 0-1 15,0 0 0-15,2 2 2 16,-2-1-2-16,0 4 0 16,2-1-1-16,0 0 2 15,0 2-2-15,0-1 1 16,0 2 0-16,0-2-1 15,0 2 1-15,0-6 0 0,0 2 0 16,0-5 0 0,0 0 0-16,0 0 0 0,0-1 0 15,0 6-1-15,0 0 1 16,0 3-1-16,0 3 1 16,0 1 0-16,0 0-1 15,0 0 1-15,0 0 0 16,0 0 0-16,0 0 0 15,0 0-1-15,0 0 1 16,0 0 0-16,0 0-2 16,0 0 2-16,0 0-1 15,0 0 0-15,6 0-1 16,1 0 2-16,6 0 0 16,1 0 1-16,1 0 0 0,5 0-1 15,5 0 0-15,0 0 1 16,0 0-1-16,4 0 0 15,0 0 0-15,3 0 1 16,2 0-1-16,-1 0 0 16,5 0 0-16,0 0 1 15,-3 0-1-15,2 0-1 16,0 0 1-16,3 0 0 16,0 0 0-16,5 0 0 15,-5 0 0-15,-3 0 0 16,0 0 1-16,-2 0-1 15,1 0 0-15,-3 0 0 16,-4 0-1-16,0 0 1 0,-2 0 0 16,0 0-1-16,0 0 0 15,-1 0 0-15,3 0 1 16,0 0 0-16,0 0-2 16,2 0 2-16,0 0 0 15,-2 0-1-15,0 0 1 16,0 0 0-16,-4 0 0 15,0 0 0-15,-3-2-2 16,-2-2 2-16,-2 1 0 16,-3-1 0-16,1 0 1 0,-5 3-1 15,-5-2 0 1,4 2 1-16,-8 1-2 0,0 0 1 16,-2 0 0-16,0 0 0 15,0 0 0-15,0 0 0 16,0 0 0-16,0 0 1 15,0 0-2-15,0 0 1 16,0 0 0-16,0 0 1 16,0 0-1-16,0 0 0 15,0 0-1-15,0-3 1 16,2 3 0-16,-2 0 0 16,0 0 0-16,0 0 0 15,0 0 0-15,0 0 0 16,0 0 0-16,0 0-1 15,0 0 1-15,0 0-1 0,3 0 0 16,-1 11-1 0,2 6 1-16,0 4 1 0,4 3 1 15,-4 1 0-15,-2 0 1 16,3-2 1-16,-3 0-1 16,0-7 3-16,0-4-4 15,-2-5 0-15,2 0 3 16,-2-5-2-16,0-2-2 15,2 0 0-15,-2 0 1 16,0 0-2-16,0 0-3 16,0 0-10-16,0 0-6 15,0 0-33-15</inkml:trace>
  <inkml:trace contextRef="#ctx0" brushRef="#br0" timeOffset="57407.61">4219 13276 3 0,'0'0'11'0,"0"0"-4"0,0 0-2 16,0 0 6-16,0 0-2 15,0 0-1-15,0-4-2 16,2-5-1-16,7-7 2 15,1-6-6-15,-2-5-1 16,11 1 3-16,-9-1-2 16,9 0-1-16,-6 1 0 15,-3-2 0-15,0 0 1 16,1 0-1-16,2-2 0 16,-4 2 0-16,0 3 0 15,-3 5-1-15,1 8 0 16,0 2 1-16,-2 5 0 15,-3 1 0-15,0 2 0 16,-2-1-1-16,2 3 1 16,-2 0-1-16,0 0 0 0,0 0 0 15,0 0 0-15,0 0 0 16,0 0 0-16,0 0 0 16,0 0 0-16,4 12-1 15,5 8 2-15,1 4 0 16,-2 7-1-16,1 5 2 15,-2 1-1-15,4-2 1 16,-4-1 0-16,-5-6-1 16,4-4 0-16,0-2 0 15,-2-3 1-15,2-3-1 16,-4-1 0-16,1 2 0 16,-1-2-3-16,0-3-4 0,0-6-5 15,6-3-11-15</inkml:trace>
  <inkml:trace contextRef="#ctx0" brushRef="#br0" timeOffset="58133.64">4774 12823 0 0,'0'0'1'0,"0"0"0"15,0 0-1-15,0 0 3 16,0 0 4-16,0 0 1 15,29 49-5-15,-6-28 0 16,1-1 1-16,5 4-3 16,0-5 2-16,3 1-2 15,-8 0 0-15,2-2 2 16,-5 0-3-16,-7 0 0 0,-6-4 1 16,-6 0 0-16,-2-2-2 15,0 2 2-15,0-2 1 16,-2 5 0-16,-18-2-1 15,-1-1-1-15,0-5 1 16,0-4 0-16,3-2-1 16,3-3 0-16,-1 0 0 15,5 0 2-15,3-7-2 16,3-9-2-16,5-4 1 16,0 0-1-16,0-4 2 15,7-2 0-15,6 0 1 16,1-2 0-16,-4 1-1 15,4 4 0-15,-3-2 0 0,-4 4 1 16,-5 1 0-16,0-4 0 16,-2 2-1-16,0-3 4 15,0 1-4-15,0 2 0 16,0 4 0-16,0 4 0 16,0 2 0-16,0 3 0 15,0 0 1-15,0 6 4 16,-4-2-4-16,-3 5 0 15,1 0 4-15,-2-2-5 16,-3 2 2-16,-2 0-2 16,-5 0 0-16,-4 16-2 15,-2 8 0-15,-1 8-3 16,5 5 2-16,5-3-14 0,5 2-5 16</inkml:trace>
  <inkml:trace contextRef="#ctx0" brushRef="#br0" timeOffset="58930.43">5804 13055 6 0,'0'0'3'16,"0"0"-1"-16,0 0-1 16,0 0 3-16,0 0-4 15,0 0 2-15,47-43-1 16,-40 43 0-16,-1 0-2 15,1 2 0-15,-2 10 1 16,-1 5 1-16,-4 0 0 0,0 1 2 16,0-2 2-16,0 0 0 15,-2-4-1-15,-7-1 1 16,0-6-3-16,0 2 3 16,5-7-4-16,2 0 2 15,-6 0 1-15,8-7-4 16,0-13-1-16,0-2-2 15,0 1-4-15,8 1 6 16,7 3-1-16,1 8 2 16,-5 2 2-16,0 5-2 15,-7 2 0-15,-1 0 0 16,-3 0 0-16,0 6 2 16,0 2 2-16,0 1 2 0,0 0-1 15,0-3-5-15,0 2-3 16,-3-2-6-16,-4 2-15 15</inkml:trace>
  <inkml:trace contextRef="#ctx0" brushRef="#br0" timeOffset="61763.59">6520 12832 1 0,'0'0'4'0,"0"0"-1"16,0 0 0-16,0 0-2 15,0 0 0-15,0 0-1 16,0 1 1-16,0 13-1 15,4 4 3-15,7 5-2 0,5 2 1 16,-1 6 0-16,4 1-1 16,-1 0 2-16,1-2-2 15,-3-6 1-15,-1-4 1 16,-1-1-2-16,-1-2 1 16,-4-2-1-16,-2-3-1 15,0-1 4-15,-1-1-4 16,1-2 2-16,-3 0 1 15,1-4-2-15,-5 1-1 16,0-3 0-16,5-1 0 16,-3 1 1-16,0-2-1 15,-2 0 0-15,0 0 2 16,0 0-2-16,0 0 1 16,0 0 0-16,0 0-1 0,0 0 3 15,0 0-2-15,0 0 1 16,0 0 3-16,0-7-2 15,0-10-2-15,0-1 0 16,0-3 0-16,0 2 1 16,0 1-2-16,0 0 0 15,0-2 1-15,0 0-1 16,0-1 0-16,0 1 0 16,0-1 3-16,0 1-2 15,0 0-1-15,-4 0 1 16,-1 0 1-16,5 0-2 15,-3-1 0-15,1-2 0 16,2 0 1-16,0-2-1 16,0 4 0-16,0-1 0 15,-2 2 0-15,0 2 0 0,2 0 0 16,-2 1-1-16,2 0 3 16,0 0-3-16,0 0 1 15,0 1 0-15,0-1-1 16,0 2 1-16,0 1 0 15,0-3-2-15,0 5 3 16,6 1-1-16,-1 0 0 16,-5 4 0-16,7 0 0 15,-5 4 0-15,-2-1 0 16,0 4-1-16,0 0 2 0,0 0-2 16,0 0 1-16,0 0 0 15,0 0-1-15,0 0 1 16,0 0 0-16,0 0-1 15,0 0 1-15,0 0 0 16,0 0 0-16,2 0 1 16,-2 0 0-16,0 0-1 15,0 0 0-15,0 0 1 16,0 0 0-16,0 0-1 16,0-3 0-16,0 3 1 15,0 0-1-15,0 0 0 16,0 0 0-16,0 0 0 15,0 0 0-15,0 0 0 0,0 0-1 16,2 0 2 0,-2 0-1-16,0 0 0 0,0 0 0 15,0 0-1-15,7 0 1 16,-1-1-1-16,8-3 0 16,1 0 1-16,1 0-1 15,11-1 1-15,-2 3 0 16,1 0 1-16,1 1-1 15,2 1-1-15,0 0 1 16,2 0 0-16,2 0 1 16,1 0-1-16,0 0 0 15,-5 0 0-15,-1 0 0 0,-1 0 0 16,0 0 0 0,-3 0 0-16,3 0 0 0,-2 0 0 15,0 0 0-15,-4 0 0 16,4 0 0-16,2 0 0 15,0 0 0-15,0 0 0 16,2 0 0-16,0 0 0 16,0 0 0-16,-6 0 1 15,0 0-1-15,-3 0-1 16,0 0 1-16,-2 0 0 16,-2 0 0-16,-3 0 0 15,-2 0 0-15,1 0 0 16,-2 0 0-16,4 0 0 15,1 0 0-15,-2 0 1 16,3 0-2-16,5 0 1 0,-4 0 0 16,-1 0 0-1,-1 0 0-15,1 0 0 0,-1 0 0 16,4 0 1-16,1 0-1 16,-3 0 0-16,-1 0 0 15,2-2 0-15,-2 2 0 16,-1-2-1-16,3-1 1 15,-5 1 0-15,3 0 1 16,-5-1-1-16,-5 1 0 16,-6 0 0-16,6 2 0 0,-6 0 0 15,0 0 1 1,0 0-1-16,0 0 2 0,0 0-2 16,0 0 0-16,0 0 2 15,0 0-2-15,0 0-1 16,0 0 1-16,0 0 0 15,0 0-2-15,0 0 2 16,0 0-1-16,0 0 1 16,0 2-2-16,0 12 2 15,0 6 0-15,0 6 0 16,0-2 2-16,0-1-2 16,0 0 2-16,0-3 3 15,0-4-5-15,0-2 3 16,0-4 0-16,0-2-3 15,0-5 5-15,2 2-5 0,0-3 0 16,0-2 0 0,-2 2 0-16,0-2-1 0,0 3 0 15,0-2-8-15,0 1-1 16,0 0-9-16,-2-2-9 16,-16 2 3-16</inkml:trace>
  <inkml:trace contextRef="#ctx0" brushRef="#br0" timeOffset="62747.6">7291 12816 7 0,'0'0'5'16,"0"0"-1"-16,0 0 1 15,0 0-2-15,0 0 0 16,0 0-1-16,0 0 0 15,0 0 1-15,0 0 1 16,0 0-3-16,0 0-1 16,0 0 2-16,0-5-2 0,6-2 3 15,8-6-2 1,-1 1 2-16,10 3-3 0,-1-3 0 16,3 1-1-16,-3 5 1 15,0 3 0-15,3 0 0 16,-6 3 0-16,2 0-1 15,-3 0 1-15,-3 0 0 16,-3 12-2-16,1 0 1 16,-7 4 1-16,2 0-2 15,-8 4 1-15,0 1 1 16,0 2 0-16,0 3 0 16,-12-3 3-16,-3 5-2 15,-8 2-1-15,3 2 1 16,-5 3-1-16,-1-2 5 15,2-5-5-15,-1 3 1 0,0-5 0 16,5-7 0-16,0-1-1 16,4-8 0-16,10-1 0 15,-1-7 2-15,7-2-2 16,0 0 0-16,0 0 3 16,0-7-3-16,0-11-6 15,0-6 2-15,0 4 2 16,0 5 0-16,7 4 2 15,-1 5 0-15,-1 6-2 16,2 0 0-16,4 0-1 16,2 0 3-16,1 0 0 15,1 0 4-15,3 2-3 0,0 5 0 16,2 2 5 0,0-1-3-16,-3-2-1 0,6 3-1 15,-7-7 1-15,-1-1 2 16,1-1-3-16,-3 0-1 15,3 0 3-15,-3 0-2 16,3 0-1-16,-3 0 0 16,5-10-1-16,-5-4-1 15,1 0-8-15,-5 5-5 16,-3-8-3-16</inkml:trace>
  <inkml:trace contextRef="#ctx0" brushRef="#br0" timeOffset="63812.74">8570 13094 3 0</inkml:trace>
  <inkml:trace contextRef="#ctx0" brushRef="#br0" timeOffset="66203.64">1865 14825 2 0,'0'0'7'0,"0"0"1"15,0 0-4-15,0 0 1 16,0 0 1-16,0 0-3 16,0 0 1-16,3 0 0 15,-3 0-2-15,0 0 1 16,0 0 2-16,0 0-1 15,0 0 1-15,0 0-2 16,0 0 3-16,2 0-5 16,-2 0 0-16,0 0 1 15,0 0-2-15,0-2 0 16,2 2 1-16,-2 0-1 16,2 0 2-16,5-2-2 15,4-3 0-15,3-2 2 0,3-2-2 16,8 2 0-16,1-2 0 15,1 0 1-15,2 2 0 16,0 1-1-16,-6 2 0 16,-4 3 0-16,-5-2 0 15,-9 3 0-15,-3 0 0 16,-2 0 1-16,0 0 1 16,0 0-2-16,0 0 1 15,0 0-1-15,0 0-1 16,0 0-6-16,-2 0-3 15,-10 0-1-15,-1 0-1 0,-5 0-12 16,-2 0 3 0</inkml:trace>
  <inkml:trace contextRef="#ctx0" brushRef="#br0" timeOffset="66409.72">1865 14825 2 0</inkml:trace>
  <inkml:trace contextRef="#ctx0" brushRef="#br0" timeOffset="66797.39">1865 14825 2 0,'-73'102'4'0,"68"-79"0"0,1 3 0 0,2-3 0 16,2-5 0-16,0-1-4 16,0-10 1-16,0-5 2 15,0-2-2-15,0 0 2 16,0 0-1-16,0 0 0 16,0 0 3-16,0 0-4 15,0 0-1-15,0-10-1 16,2-3 1-16,11 1 4 15,3 3-4-15,-3 4-1 16,3-4 0-16,-1 6-1 0,1-3 1 16,-3 6 0-16,3 0-1 15,-1 3 2-15,-1 12 0 16,-1-1 0-16,-2-2 0 16,-3-1 0-16,-6 4-2 15,-2-4 2-15,0 1 0 16,0 5 3-16,0 2 0 15,-12-5 0-15,-1 3 1 16,-5-3-4-16,0-6 0 16,0-3 2-16,1 4-2 15,-3-8 3-15,-1-1-3 16,4 0 0-16,-1 0 2 0,3-15-2 16,1-3-7-16,5 2 5 15,3 1-5-15,2 6-4 16,4 4-4-16</inkml:trace>
  <inkml:trace contextRef="#ctx0" brushRef="#br0" timeOffset="67899.36">1658 14730 10 0,'0'0'3'16,"0"0"-1"-16,0 0 1 15,0 0 2-15,0 0 0 16,0 0-1-16,-107 104-2 0,96-73 3 16,-1-4-4-16,2 2 1 15,3 0 0-15,3 3-1 16,2-1 1-16,2-3-1 15,0 0-1-15,0 0 2 16,0-1-2-16,0-1 1 16,0 1 1-16,2 0-2 15,13-1 1-15,1-4 0 16,1-2 0-16,4-2 1 16,1-6-2-16,2 9 1 15,3-7-1-15,2-3 0 16,2 1 1-16,0 0 0 0,0-1-1 15,0-4 1 1,-1-2-1-16,1 0 0 0,-2-1 0 16,2 0 1-16,2-4 0 15,2 0-1-15,-2 0 0 16,2-8 1-16,-1-4-1 16,-1 0 0-16,-4-4 1 15,0 4-1-15,-2 1 1 16,-4-3-1-16,-2-1 0 15,2 1 1-15,1-4 0 16,1 1-1-16,-1 0 3 16,-2-1-3-16,-1 2 2 15,-6-5-2-15,1 6 0 16,-5-3 0-16,0-3 1 0,-4 3 1 16,-5-6 0-16,0-1 0 15,-2 0 2-15,0-3-4 16,0-3 2-16,0-4 0 15,0 3-1-15,0-2-1 16,-2 4 1-16,-2 5 0 16,-8 4 2-16,3 0-2 15,-1 3 1-15,-4 3 2 16,5-2-2-16,-4 1-1 16,-3 2 1-16,-2-1 0 15,-2 0-1-15,2-1-1 16,-1 3 1-16,0 4 0 0,3 3-1 15,1 0 2-15,1 2 1 16,1 0-2-16,-2 2 3 16,-1 1-4-16,-2-2 1 15,-1 3-1-15,-4 0 0 16,-2 0 0-16,1 0-1 16,-5 0 3-16,1 0-2 15,-1 0 0-15,-3 12 1 16,-2-1-3-16,3-2 2 15,-2-1 0-15,4 4-1 16,5-2 2-16,-1 0-2 16,0 2 1-16,3 1-4 15,2 0 0-15,2 4-8 0,2 4-3 16,1 5 0 0,4 2-5-16,-1 5-3 0,4-3-6 15</inkml:trace>
  <inkml:trace contextRef="#ctx0" brushRef="#br0" timeOffset="70450.5">3559 15057 1 0,'0'0'4'0,"0"0"-4"15,0 0 0-15,0 0 7 16,0 0-1-16,0 0-1 15,0 0-5-15,-17 0 0 16,17 0 2-16,0 0-2 16,0 0 0-16,0 0 4 15,0 0-4-15,0 0 1 16,4 2-1-16,7 12 1 16,3 4 3-16,3 6-3 15,6 1 0-15,-1 3 2 16,7-1-2-16,-2 4 2 15,-1-3-2-15,1 0-1 16,-2-2 3-16,-5-4-3 16,-3-4 0-16,-3-6 2 0,-3 0-1 15,-4-6-1-15,-2-1 2 16,-3-5-2-16,-2 0 2 16,2 0-1-16,-2 0-1 15,0 0 4-15,0 0-4 16,2 0 3-16,-2 0 0 15,0 0-3-15,0 0 5 16,0-5-5-16,2-7 3 16,3-6 1-16,-1-2-4 15,-2-6 2-15,-2-2-2 0,0-4 0 16,0-2 1-16,0-1-1 16,0 2 0-16,0-2 1 15,-4 1-1-15,-3 0 0 16,1 0 0-16,-1 2 1 15,0 0 0-15,1 4-1 16,-1 1 0-16,3 1 1 16,-4 2-1-16,8 2 0 15,-2-2 0-15,0 6 0 16,0 2 1-16,-2-1-1 16,4 5 0-16,-5-1 0 15,5 1 0-15,0 3 0 16,0 0 0-16,0 1 0 0,0 2 0 15,0-3 0 1,0 4-1-16,0 1 0 0,0-1 1 16,0-2 0-16,0 2 0 15,0-2 1-15,0-1-1 16,0-2 0-16,0 2 0 16,0 0 0-16,0 0 0 15,0 2 0-15,0 3 0 16,0 3 1-16,0 0-2 15,0 0 1-15,0 0 0 16,0 0 0-16,0 0 0 16,0 0-1-16,0 0 1 15,0 0 0-15,0 0-1 16,0 0 0-16,0 0 1 0,0 0-1 16,0 0 1-16,2 0-1 15,3 0 1-15,3 0 0 16,6 0 0-16,4 0 0 15,2 0 1-15,5 0 0 16,4 0-1-16,0 0-1 16,0 0 1-16,0 0 0 15,0 0 2-15,2 0-2 16,0 0 0-16,2 0 0 16,3 0 0-16,-5 0 0 15,5 0 0-15,-1 0 1 16,4 0-2-16,1 0 1 0,-3 0 0 15,-1 0 1-15,-3 0-1 16,-2 0-1 0,0 0 1-16,2 0 0 0,0 0 0 15,5 0 0-15,-1 0 0 16,-1 0 0-16,2 0 0 16,4-3-1-16,-2-1 1 15,-2-3-4-15,-4-2 4 16,-1 7-3-16,-4-5 3 15,-2 4 0-15,-5 1 0 16,0-4 0-16,-3 3-1 16,0-2 2-16,-1 1-2 15,2 1 1-15,0 2 0 16,-2-1-1-16,-5 2 0 16,1 0 0-16,-7 0 0 0,-3 0 0 15,-2 0 0-15,0 0 1 16,-2 0 0-16,0 0 1 15,0 0-1-15,0 0 0 16,0 0-1-16,0 0 1 16,0 0 0-16,0 0 0 15,0 0 1-15,0 0-1 16,0 0 0-16,0 0 0 16,0 0-1-16,0 0 2 15,0 0-1-15,0 3 0 16,0 9 0-16,0 7 3 15,7 3-3-15,-5 0 0 16,3 4 2-16,0-2-1 0,-3 0 2 16,2 1-2-16,0-4 1 15,1-3 3-15,1 4-3 16,-3-6 0-16,6-1 3 16,-5-5-5-16,1-5 2 15,-3-3-2-15,-2 3 1 16,0-5-2-16,0 0 1 15,0 0-10-15,0 4-5 16,0 2-23-16</inkml:trace>
  <inkml:trace contextRef="#ctx0" brushRef="#br0" timeOffset="71769.68">4656 14994 0 0,'0'0'4'16,"0"0"-3"-16,0 0 1 15,0 0 2-15,0 0-3 16,0 0-1-16,-69-18 0 16,49 18 1-16,2 0 1 15,-2 0-2-15,-3 0 1 16,2 6-2-16,0 7 2 15,1 3-1-15,1-2 1 0,3 4-1 16,3 2 2-16,-6-4-1 16,11 0 0-16,1-2 0 15,0 1 0-15,7-6-1 16,0 8 2-16,0-4-2 16,0 4 2-16,0 1-2 15,7-4 1-15,6 2 1 16,-4-2-2-16,5 0 1 15,1-3 1-15,1 1-2 16,1-7 2-16,-1 2-2 16,-5-2 0-16,3-5 2 15,-1 0-2-15,1 0 1 16,5 0 2-16,2 0-2 0,1-8 3 16,0-6-3-16,0 2-1 15,1-6 2-15,-3 6-2 16,0-7 0-16,-2 1 0 15,-1 0 1-15,-3 0 0 16,-1-1-1-16,-1 3 0 16,-6-4 1-16,1 3 0 15,-5 3-1-15,-2 0 2 16,0 4 0-16,0-2 1 16,0 0-3-16,0 2 0 15,0 0 1-15,0 4-1 16,0 4 0-16,0 2-1 15,0 0 3-15,0-2-3 0,0 2 1 16,0-1-1 0,0 1 0-16,0 0 1 0,0 0-1 15,0-3 0-15,0 3 1 16,0-3-1-16,0 3 1 16,0 0 0-16,0 0 1 15,0 0-1-15,0 0 0 16,0 0 0-16,0 0-1 15,0 0-1-15,0 6-2 16,0 8 2-16,0 3 2 16,-2 4 0-16,2-1 1 15,0 5 1-15,0-7-2 0,0 2 3 16,0 1-2 0,0-8 0-16,14 8 3 0,-1-7-3 15,0-3 0-15,5 0 3 16,-2-1-3-16,-1-2 1 15,3-2 0-15,-3 2-1 16,4-2 3-16,-2-2-4 16,1 0 0-16,0-4 1 15,2 0 1-15,4 0-4 16,3-8 1-16,2-17-7 16,-2 0-4-16,-12-8-23 15</inkml:trace>
  <inkml:trace contextRef="#ctx0" brushRef="#br0" timeOffset="72726.92">5970 15086 0 0,'0'0'0'15,"0"0"0"-15,0 0 0 16,0 0 0-16,0 0 0 16,0 0 2-16,35 27-1 15,-35-16 6-15,0 2 0 16,0-5 0-16,-6 1 0 16,-8-1-6-16,3-7 1 15,1 8 2-15,2-8-4 16,1-1 4-16,-1 0-2 15,0 0 0-15,-3-5 1 0,5-9-3 16,-1-3 0-16,7-1-1 16,0 4 1-16,0 2-1 15,0 2 1-15,7 5-1 16,6 2 1-16,1 3-3 16,-6 0 2-16,3 3 0 15,-1 8 1-15,-6 4 0 16,-4-6 2-16,0 2 1 15,0-8 3-15,0 2-3 16,0-5-1-16,0 0-2 16,0 0-9-16,0 0-13 15</inkml:trace>
  <inkml:trace contextRef="#ctx0" brushRef="#br0" timeOffset="74821.36">6524 14991 0 0,'0'0'10'0,"0"0"-2"0,0 0-2 16,0 0-1-16,0 0-3 16,0 0 4-16,0-3-2 15,0 3 2-15,0 0-1 16,0 0-5-16,0 0 1 16,0 0-2-16,0 0 0 15,7 0 1-15,-1 9-3 16,10 9 3-16,2 4 3 15,4 4-3-15,1-2 0 16,-1 1 2-16,0-4-1 16,-4 0 0-16,-5-5-1 15,1-4 1-15,-3-3 0 16,-5 0-1-16,2-1 0 0,-2-3 1 16,-4 2 0-1,-2-6-1-15,5 2 0 0,-5-3 1 16,2 2 0-16,-2-2-1 15,0 0 0-15,2 0 3 16,-2 0-3-16,0 0 3 16,0 0-2-16,2-5 0 15,0-7 2-15,0-3-2 16,-2-6-1-16,6-1 3 16,-6-5-2-16,0 0 0 15,0-1 0-15,0-1 0 16,0 0 4-16,0 1-4 0,-6 0 0 15,0 0 3-15,-3 5-4 16,5-4 2-16,0 1-1 16,-1 0-1-16,5 1 1 15,0 5-1-15,0-2 0 16,-3 3 0-16,3 0 0 16,-2 2 0-16,0 0 0 15,2 3 1-15,0-2-1 16,-2 0 0-16,2 2 0 15,0 1 1-15,0 0-1 16,0 0 0-16,0 4-1 16,0-1 1-16,0 3-1 15,0-2 1-15,0 7 0 16,0-2 0-16,0-2 0 0,0 0 0 16,0 1 0-16,0-2 0 15,0 1 0-15,0-1 0 16,0 2 0-16,0 3 0 15,0-3 0-15,0 3-1 16,0 2 1-16,0 0 0 16,0 0 0-16,0 0 0 15,0 0 0-15,0 0-1 16,0 0 1-16,0 0 0 16,0 0-1-16,0 0 2 15,0 0-2-15,0 0 1 16,0 0 0-16,0 0 0 15,0 0 0-15,0 0-1 0,0 0 1 16,0 0 0-16,6 0 0 16,6-1 0-16,3-1 0 15,3 0 0-15,7 0 0 16,0-1 0-16,4 1-1 16,-1 2 3-16,3 0-3 15,3 0 1-15,0 0 0 16,-1 0 1-16,0-1-1 15,7-1 0-15,-2 2-1 16,-2 0 2-16,2-2-1 16,-3 2 0-16,-1-2 0 0,1 0 0 15,2 2 0 1,-2 0 0-16,-1-3 0 0,-1 3-1 16,0 0 1-16,1-1 0 15,-3-1-1-15,-2 0 0 16,-2 0 0-16,-3-3 0 15,5 0 1-15,3 2-1 16,-1 0 0-16,-2-1-1 16,0-1 2-16,-2 2-2 15,-4 1 2-15,2 0 0 16,-2 0-1-16,-1-1 2 16,2 1-2-16,1 0 1 15,-1-1 0-15,3 3 0 16,0-2 0-16,-2 2 0 0,-4 0 0 15,2 0 0-15,-3 0 0 16,7-5 0 0,-5 5 0-16,0-1 0 0,3-3 0 15,0 1 0-15,-6-1-1 16,-1 0 2-16,1 2-2 16,-9 0 1-16,3 0 0 15,-1 2 0-15,-3-1 0 16,-3 1 0-16,-4 0-1 15,3 0 1-15,-5 0 0 16,0 0-1-16,0 0 1 16,0 0 2-16,0 0-2 15,0 0 0-15,0 0 0 16,0 0 0-16,0 0 0 16,0 0 0-16,0 0-1 0,0 0-1 15,0 0 1-15,0 0 1 16,0 0 0-16,0 1 0 15,0 13 0-15,0 6 0 16,0 6 1-16,0 6 0 16,0 1-1-16,0-1 0 15,0-2 3-15,0-7-2 16,0 4 1-16,0-7 2 16,0 0-3-16,0-4 2 15,0-6-3-15,0-4 0 0,5-2-2 16,-5-4-4-1,2 0-8-15,-2 0-8 0,0 0-20 16</inkml:trace>
  <inkml:trace contextRef="#ctx0" brushRef="#br0" timeOffset="76043.56">7569 14797 0 0,'0'0'8'16,"0"0"-2"-16,0 0-1 16,0 0 0-16,0 0 1 15,0 0-5-15,0 0 2 16,-15-4 1-16,7-6-4 15,-13 2 5-15,5 1-2 16,1 4-2-16,-3 0 0 16,5 3 0-16,-1 0-1 15,3 0 0-15,-2 0 2 0,-1 0-2 16,1 6 0-16,-3 5 0 16,1-2 0-16,-1 10 0 15,-1-3 0-15,1 2-1 16,1 4 2-16,3-2-1 15,3 1 0-15,3-4 1 16,-2 3-2-16,6-2 1 16,2 5 0-16,0-4-1 15,0 0 2-15,0-5-1 16,0 6 0-16,2-8 0 16,10 1-1-16,-1-5 1 15,5-2 0-15,-3 1 2 0,5-3-2 16,-3-3 1-1,8-1 0-15,-3 0-1 0,2 0 1 16,-2 0-1-16,3 0 0 16,-2-12 0-16,2 1 1 15,-3-8-1-15,3 2 0 16,-8-4-2-16,-3 1 2 16,-4 0-4-16,-1 0 4 15,-3 2-1-15,-2-2 1 16,-2 4 0-16,0-3 1 15,0-1-1-15,0 5 2 16,0-1-2-16,7 0 0 16,-2 3 2-16,-1 3-2 15,-4 1 0-15,5 0 0 16,-3 4 1-16,2 1 0 0,-2-1-1 16,-2 5 0-16,0-2 1 15,0 2-1-15,0 0 0 16,0 0 0-16,0 0 1 15,0 0-3-15,0 0 2 16,0 0 0-16,0 0 0 16,0 0 0-16,0 0-1 15,0 0 0-15,0 2-1 16,0 8 1-16,0 8 1 16,0 3 0-16,0 5 3 0,0 4-2 15,0-1-1 1,0 0 3-16,0 0-2 0,14-4 2 15,-3 3-2-15,2-3 0 16,3-4 3-16,-3-3-3 16,5-2 1-16,3-6 0 15,2-2 0-15,6-4 3 16,6-4-4-16,-4 0 2 16,0 0-2-16,0-2-1 15,-2-16-9-15,-7-4-10 16,-10-4-29-16</inkml:trace>
  <inkml:trace contextRef="#ctx0" brushRef="#br0" timeOffset="77319.42">8956 14985 0 0,'0'0'4'16,"0"0"-1"-16,0 0 2 15,0 0-2-15,0 0 3 0,0 0-1 16,-15 10 0-1,12-6 1-15,3-2-1 0,0-2-2 16,0 0 2-16,0 0-3 16,0 0 1-16,0 0-2 15,0 0 1-15,0 0 1 16,0 0-3-16,0 0 1 16,12 0 0-16,3 0-1 15,1 0 5-15,3 2-3 16,8 0-1-16,0 1 3 15,0-3-4-15,0 0 0 16,2 0 2-16,-2 0-2 16,0 0 4-16,-3 0-3 15,-4 0 0-15,-4 0 4 16,-3 0-4-16,-7 0 0 16,4 0-1-16,-8 0 1 0,-2 0-1 15,0 0 0-15,0 0-3 16,0 0 0-16,0 0-9 15,0-7-5-15,0-6-18 16</inkml:trace>
  <inkml:trace contextRef="#ctx0" brushRef="#br0" timeOffset="78075.31">8941 14815 1 0,'0'0'4'15,"0"0"1"-15,0 0-3 0,0 0 1 16,0 0 4-16,0 0-3 15,-3 4 2-15,3-4 0 16,0 0-4-16,0 0 0 16,5 0-1-16,6 0 0 15,2 0 7-15,5 0-4 16,5 0 1-16,-2 0-1 16,6 0-2-16,7 0 5 15,-5 0-4-15,0 0 0 16,-5 0 2-16,5 0-3 15,-2 0 1-15,0 0-1 16,-10 0 0-16,4 0 4 16,-3 0-4-16,-7 0 1 15,0 0 3-15,-4 0-5 16,-5 0 1-16,-2 0 0 0,0 0-1 16,0 0-1-16,0 0 1 15,2 0-2-15,-2 0 1 16,0 0-11-16,0 0-2 15,0 0-5-15,0-3-9 16,0-6-18-16</inkml:trace>
  <inkml:trace contextRef="#ctx0" brushRef="#br0" timeOffset="94479.27">1593 12797 2 0,'0'0'10'0,"0"0"-4"16,0 0 0-16,0 0 2 15,0 0-4-15,0 0 1 16,0-10-2-16,0 10-2 16,0-3 4-16,0-2-5 15,0 3 1-15,0 0 2 16,0 0-2-16,0 1 0 16,0 1 2-16,0 0-2 15,0 0 4-15,0 0-5 16,0 0 1-16,0 0-1 15,0 0 0-15,0 0-1 0,0 0 0 16,0 0-3-16,-2 9 2 16,0 14-2-16,-1 5 4 15,1 5 3-15,0-2-3 16,2-5 0-16,0-4 0 16,0-4 1-16,0-2-1 15,0 2 0-15,-2-5 0 16,0 0 1-16,0-1-1 15,-1-3 0-15,3 3 0 16,-2-5 0-16,0-1-1 16,2 1 1-16,-2-7 0 15,2 3 0-15,0-3 0 16,0 0 0-16,0 0-1 0,0 0 0 16,0 0-1-16,0 0 1 15,0 0 0-15,0 0-1 16,4 0 1-16,7 0 1 15,5 0 1-15,1-3-1 16,2-2 1-16,0 1-1 16,1 0 0-16,-1 2 1 15,-4 2-1-15,-1-2 0 16,-4 2 0-16,1 0 0 16,-3 0 1-16,-4 0-1 0,-2 0 0 15,-2-3 0 1,2 3 0-16,-2 0 0 0,0 0 0 15,0 0 0-15,0 0 2 16,3 0-2-16,-3 0 0 16,0 0-1-16,2-5 1 15,-2 5-1-15,2-2 1 16,-2 0-1-16,0-1 0 16,2 3 1-16,-2 0 0 15,0 0-1-15,0 0 1 16,0-7-2-16,0 0 2 15,2-6-2-15,-2-1 1 16,4 2-3-16,2-4-1 16,-2 1 3-16,-4 2-1 15,0-1 3-15,0 4 0 0,0-3 0 16,0 4 1 0,0-1 0-16,0 1 0 0,0 4 4 15,0 1-4-15,0-3 1 16,0 4-2-16,0-4 1 15,0 2 1-15,0 1-2 16,0 0 0-16,0-1 1 16,0 1-1-16,0 3 0 15,0 1 1-15,0 0-1 16,0 0 1-16,0 0-1 16,0 0 0-16,0 0 1 15,0 0-1-15,0 0-2 0,0 0 0 16,0 15-1-1,0 14 3-15,0 4 0 0,0 9 0 16,0 3 2-16,0-5-1 16,2-1 0-16,0-6 1 15,-2-3-1-15,3-4 3 16,-1-4-4-16,-2-3 1 16,0-3 2-16,0-3-2 15,0 0 0-15,0-4 0 16,0 0 0-16,0-3 0 15,0-5 0-15,0-1-1 16,0 0 1-16,0 0-1 16,0 0-4-16,0 0-10 15,0-7-18-15</inkml:trace>
  <inkml:trace contextRef="#ctx0" brushRef="#br0" timeOffset="95911.35">1346 12583 1 0,'0'0'4'0,"0"0"-3"16,0 0 3-16,0 0-1 0,0 0-2 15,0 0 3-15,-82 85-3 16,72-73 1-16,-1 3 2 15,3 2-3-15,-2 0 0 16,2 3 2-16,-1 4-2 16,2 2 2-16,0 0-3 15,3 4 1-15,2 1 3 16,-3-1-4-16,3-2 1 16,-2 2 1-16,2-4-1 15,2 3 1-15,0 2-2 0,0-2 0 16,0 4 3-1,0-3-3-15,0 0 0 0,0-2 0 16,4 1 2-16,5 0-2 16,1 0 0-16,0-3 0 15,1 4 2-15,3-11-2 16,-4 6 0-16,5-4-2 16,2-6 4-16,3-1-2 15,-1-2 0-15,4-2 0 16,2-3 1-16,-1 5-1 15,3-7 0-15,1-1 1 16,1-2 0-16,0-2-1 16,-2 2 0-16,0-2 0 15,-2 4 1-15,2 2-1 16,2-4 0-16,-2 0-1 0,2-2 3 16,0 0-3-16,0 0 1 15,2 0 0-15,-5 0 1 16,1 0-1-16,2 0 0 15,-3-2 0-15,1-6 1 16,0-1-1-16,0-4 0 16,0 3 0-16,-2-6 1 15,-2 0-1-15,0 0 0 16,-3-5-1-16,-2 4-1 16,2-3 2-16,-5-1-1 15,-1 0 1-15,-3 3 0 16,-4-9 0-16,-3 3 0 0,1 0-1 15,-5-3 1-15,0 2 0 16,0-3 1-16,0 2-1 16,0 1 2-16,0-1-2 15,-9 3 0-15,-3 0 3 16,2 0-2-16,-2-1 1 16,3 0-2-16,1 0 0 15,1-1 2-15,-2 2-2 16,2 1 0-16,-2 1-1 15,1 3 2-15,-2-2-1 16,-1 4 1-16,3-1 1 16,-4 0 1-16,1 1-2 15,-3 0 0-15,1 2-1 0,-1 0 1 16,-3-1 0 0,1 3 1-16,1-1-2 0,-1 0 2 15,3 5-1-15,-3 3-1 16,1-2 3-16,-1 4-1 15,-2-1-2-15,-2 2 0 16,0-1 0-16,-2 2 0 16,2 1 0-16,-3 0 0 15,-1 0 0-15,2 0 0 16,-3 0 0-16,3 0 0 16,0 0 1-16,-3-2-1 15,1 0 0-15,-1 0 0 0,2 0 0 16,4 2 1-1,3 0-2-15,5 0 1 0,-3 0 0 16,5 0 0-16,-1 0 0 16,-6 0 0-16,1 9-3 15,-6 3 3-15,3 3-1 16,1 2 1-16,-2 0-3 16,2 3 3-16,5 1-16 15,6-7-9-15,6-1-3 16</inkml:trace>
  <inkml:trace contextRef="#ctx0" brushRef="#br0" timeOffset="97502.2">8794 13048 0 0,'0'0'6'0,"0"0"-1"15,0 0-4-15,0 0 1 16,0 0-1-16,0 0-1 15,2 0 0-15,-2 0 1 16,0 0 0-16,0 0 0 16,2 0 1-16,-2 0 0 15,2 0 2-15,-2-2-4 16,7 2 1-16,-1 0 3 16,6-3-2-16,1 3 2 15,-1-5-3-15,3 3 0 16,1 0 2-16,1 0-2 15,-1-1-1-15,-1 3 3 0,4 0-2 16,-6 0 1-16,-2 0-2 16,2 0 0-16,2 0 1 15,-1 0-1-15,-1 0 0 16,3 0 0-16,-3 0 2 16,3-5-2-16,-3 1 1 15,1 1 0-15,-3 2 1 16,-7-1-2-16,3 2 0 15,-4 0-1-15,1 0 2 16,-4 0-1-16,2 0 0 16,3 0-2-16,-3 0 1 0,0-2-6 15,-2-1-3-15,0-2-2 16,0-2-11-16</inkml:trace>
  <inkml:trace contextRef="#ctx0" brushRef="#br0" timeOffset="98289.2">8776 12821 5 0,'0'0'3'0,"0"0"-2"16,0 0 0-16,0 0-1 15,0 0 0-15,0 0 3 16,29 0-1-16,-11 0 0 15,-1 0 2-15,-1 0-2 0,4 0 3 16,-6 0-5-16,-4 0 1 16,11 0 4-16,-8 0-3 15,3 0 0-15,-5 0-1 16,0 0 1-16,0 0 3 16,2 0-5-16,-1 0 1 15,-6 0 3-15,5 0-4 16,-1 0 3-16,-2 0 0 15,-1 0-2-15,5 0 3 16,-2 0-4-16,1 0 0 16,1 0 2-16,-1 0-1 15,-3 0-1-15,-1 0 0 16,-2 0 1-16,-3 0-2 0,-2 0 1 16,0 0-6-16,0 0 3 15,0 0-9-15,0 0-9 16</inkml:trace>
  <inkml:trace contextRef="#ctx0" brushRef="#br0" timeOffset="100243.36">10769 11057 2 0,'0'0'4'0,"0"0"-2"0,0 0 3 15,0 0-3-15,0 0 0 16,0 0 4-16,0 0-3 16,2 0 1-16,-2 0 0 15,0 0-3-15,2 0 2 16,-2 0-3-16,2 0 1 15,7 0 2-15,-5 0-3 16,10 0 1-16,-3 0 2 16,3 0-2-16,-1 0 3 15,1 0-4-15,-1 0 1 16,2 0 2-16,-1-2-2 16,-6 2 0-16,6 0-1 15,-3 0 0-15,0 0 2 16,1 0-1-16,1 0-1 15,3 0 2-15,-3 0-2 0,5 0 1 16,-3 0 2-16,1-4-3 16,-1 1 3-16,1 2-2 15,-3-3 0-15,1 4 2 16,-1-2-3-16,-4 0 0 16,-2 2 1-16,-3-2 0 15,7 2 2-15,-4 0-3 16,0 0 0-16,-5-2 4 15,5-1-4-15,-3 1 1 16,-2 2-1-16,-2-1 1 0,0 1-3 16,0 0 2-1,0-2-11-15,-4 0-5 0,-21-2-39 16</inkml:trace>
  <inkml:trace contextRef="#ctx0" brushRef="#br0" timeOffset="101173.18">10846 10842 5 0,'0'0'3'0,"0"0"-1"16,0 0-1-16,0 0-1 0,0 0 2 15,0 0-1-15,0 2-1 16,0-2 6-16,0 0-2 15,0 0 2-15,0 0-2 16,0 0-1-16,0 0 5 16,0 0-6-16,0 0 2 15,0 0 2-15,0 0-6 16,0 0 0-16,0 0 1 16,5 0 0-16,2 0-1 15,4 0 1-15,7 0-1 16,6 0 7-16,-2 0-6 15,10 0 0-15,-1 0 2 16,-2-2-3-16,-2 2 2 16,-5 0-2-16,-7 0 0 15,1 0 1-15,-3 0-1 0,-3 0 0 16,-6 0 0-16,3 0 1 16,-1 0 1-16,-4 0-2 15,5 0 0-15,-2 0 5 16,2 0-2-16,1 0-1 15,1 0 1-15,-2 0-3 16,2 0 6-16,-5 0-6 16,-4 0 0-16,7 0 2 15,-7 0-1-15,2 0-1 16,0 0 0-16,-2 0 1 16,0 0 2-16,0 0-3 0,0 0-2 15,0 0-2 1,0-3-16-16,0-6-8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22T14:03:53.0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11130 6985 0,'0'-35'31,"18"35"250,-18 17-265,35-17-1,-35 36-15,18-36 16,-18 17-16,53 19 16,-53 16-1,35-52 1,-35 36-16,18-36 15,-18 53-15,35-18 16,-35-17 0,35-18-16,-35 35 31,18-35-15,-18-18 109,0 1-110,0-19 1,0 1-16,0-18 15,0 0 1,0 18 0,0 17-1,0-35 1,0 0 0,0 36-1,0-36 1,0 18-1,0-1 1,-36 36 0,36-35-1,0 17 1,0-17 0,0 17-1,0-17 1,0 0-1,0 17 1,0-17 0,0 17-1,18 18 1,-18-35-16</inkml:trace>
  <inkml:trace contextRef="#ctx0" brushRef="#br0" timeOffset="3493.88">11430 6456 0,'35'0'156,"-17"0"-125,17 0-15,-17 0 15,17 0-15,0 0 15,-17 0-16,17 0 17,-35-18-32,18 18 15,17 0 1,0 0 0,-17 0-1,17 0 1,-17 0-1,17 0-15,1-35 16,-19 35 0,19 0-1,-1 0 17,-18 0-17,19 0 1,-19 0-1,19 0 17,-1 0-17,-17 0 1,17 0 0,-18 0-1,19 0 1,-1 0-1,-35-35 1,18 35-16,17 0 31,18 0-15,-36 0 0,19 0-1,-1 0 1,0 0-1,1 0 1,-19 0 0,19 0-1,-19 0 1,18 0 0,1 0-1,-1 0 1,0 0-1,-35-18-15,53 18 16,-35 0 0,17 0-16,-17 0 31,17 0-15,0 0 15,-17 0-16,17 0 17,-17 0-17,17 0 1,0 0 0,-17 0-1,17 0 1,-17 0-1,17 0 1,1 0 0,-19 0-1,18 0 1,1 0 0,17 0-1,0 0 1,-36 0-16,36 0 15,-18 0 1,1 0 0,17 0-1,-18 0 1,-18 0-16,36 0 16,-17 0-1,-1 0 1,0 0-16,-17 0 15,17 0-15,-17 0 16,35 0 0,-18 0-16,0 0 15,18 0 1,0 0 0,-53 35-1,18-35-15,17 0 16,0 0-1,1 0 1,-1 0 0,-18 0-1,19 0 1,-1 0 0,-17 0-1,17 0 1,0 0-1,1 0-15,-1 0 16,-18 0-16,19 0 16,-19 0-16,19 0 0,-1 0 15,-17 0-15,17 0 16,-18 0 0,19 0-16,-1 0 0,-17 0 15,17 0-15,-17 0 16,17 36-16,0-36 15,-17 0-15,17 0 16,0 0-16,-17 0 16,17 0-16,-17 0 15,17 0-15,0 0 16,1 0 0,17 0-1,-18 0 1,-17 0-1,17 0-15,-18 0 32,-17 17-17,36-17 1,-1 0 0,-17 0-1,17 0 1,-17 0-1,17 53 282,-35-18-281,0-17 0,0 17-1,0 1 1,35-1-1,-35 0 1,0-17 0,0 17 31</inkml:trace>
  <inkml:trace contextRef="#ctx0" brushRef="#br0" timeOffset="17013.84">12294 6738 0,'18'0'282,"35"0"-267,0 0 1,-18 0-16,18 0 31,-18 0-31,-17 0 16,17 0 15</inkml:trace>
  <inkml:trace contextRef="#ctx0" brushRef="#br0" timeOffset="17998.16">12312 6756 0,'0'17'47,"0"19"-31,0-19-1,0 19 1,0-1 0,0-18 30,35-52 64,0 35-95,-17 0 1,35 0 0,0 0-1,-18 0 1,-35 18-16,36-18 16,-36 17-16,35-17 15,-35 36 1,17-36-1,-17 17-15,0 19 16,0-19 0,0 19-1,-35-1 1,0 0 0,0-35-1,35 18-15,-18-18 16,-17 0-1,17 0 1,-17 0 0,-1 0-1,19 0 1,17-36 46,0 1-46</inkml:trace>
  <inkml:trace contextRef="#ctx0" brushRef="#br0" timeOffset="18560.27">13247 6967 0,'0'-35'46,"35"35"33,-53 0-33,1 0-14,17-35 15</inkml:trace>
  <inkml:trace contextRef="#ctx0" brushRef="#br0" timeOffset="19264.41">13600 6756 0,'0'-36'31,"0"1"1,35 35-17,-35-18-15,53 18 0,-18 0 16,18 0 0,-18 36-1,-35 17 1,0-18-1,0 0-15,0-17 16,0 17-16,0-17 16,-35 17-16,0 0 15,17-35-15,-17 71 16,-1-71-16,36 35 16,-35-35-16,18 0 31,17-17 0,35 17 16,-35 17-47,53-17 16,0 18-1,-18-18 1,0 0-16,-17 0 15,17 0-15,18 0 16,-53-35 0,0-1-1</inkml:trace>
  <inkml:trace contextRef="#ctx0" brushRef="#br0" timeOffset="19655">14287 6879 0,'18'0'62</inkml:trace>
  <inkml:trace contextRef="#ctx0" brushRef="#br0" timeOffset="20848.34">14905 6685 0,'-18'0'0,"71"-35"171,0 35-155,0 0 0,-35 0-1,-18 35-15,0-17 16,0 17 0,-18 0-1,0-17 1,-17-18-1,53 0 64,-1 0-64,19 0 1,-19 0-1,19 0 1,-1 35-16,-35 1 16,0 16-1,0-34 1,0 35 0,-18-18-1,-17-17 1,17-18-1,-17 0 1,17 0 0,-17 0-1,0 0 1,17 0 15</inkml:trace>
  <inkml:trace contextRef="#ctx0" brushRef="#br0" timeOffset="21694.64">16616 7003 0,'17'0'63,"36"0"-48,-35 0 1,35 0 0,-35 0-1,17 0 1</inkml:trace>
  <inkml:trace contextRef="#ctx0" brushRef="#br0" timeOffset="22011.57">16563 6879 0,'18'0'47,"34"0"-31,-34 0-1,17 0 1,-17 0 0</inkml:trace>
  <inkml:trace contextRef="#ctx0" brushRef="#br0" timeOffset="24792.41">17410 6773 0,'0'18'157,"17"-18"-157,-17 18 15,35-18-15,-35 53 16,18-53-16,-18 52 16,35-52-16,-35 36 15,18-36-15,-18 35 16,35 0-1,-35-17 1,36-18 0,-36-35 93,-18-18-93,18 17-1,0-34 1,0 17 0,-35 53-16,35-35 15,0-18 1,0 0-1,-18 53-15,18-35 16,0-1 0,0-17-1,0 36 1,0-19 15,0 19-15,0-18 46,0-1-30,0 19 14,35 17 173,-17 0-203,17 0-1,1 0-15,-19 0 16,18 0 0,-17 0-1,17 0 1,1 0 0,-1 0-1,18 0 1,0 0-1,-18 0 1,18 0 0,0 0-1,-18 0 1,18 0 0,0 0-1,-18 0 1,18 0-1,0 0 1,-18 0 0,1 0-16,17 0 15,-18 0 1,18 0 0,-18 0-1,0 0 1,18 0-16,0 0 15,-35 0 1,35 0 0,-36 0-1,19 0 17,-1 0 171,-35 35-188,0 0 1,18-35-16,-18 35 16,0 1 15,35-36-16,-70-18 48</inkml:trace>
  <inkml:trace contextRef="#ctx0" brushRef="#br0" timeOffset="26051.91">17956 6632 0,'0'0'0,"36"-17"172,-1 17-157,18-36 1,-18 36-1,18 0-15,-18 18 16,-35 0 0,0 17-1,0 0 1,0-17 0,-17-18-1,17 35 1,-18-35-16,-17 0 31,70-18 63,-17 18-79,17 0 1,0 0 0,-35 18-1,18-18-15,-18 18 16,35 35 0,-35 0-1,0-18 1,0 0-16,-17-35 15,17 35 1,-18-35-16,18 18 16,-35-18-1,17 0 1,-17 0 0,-18 0-1,35 0 1,-17 0-1,35-35 1,-18 35 0</inkml:trace>
  <inkml:trace contextRef="#ctx0" brushRef="#br0" timeOffset="26982.6">18486 6738 0,'-18'0'15,"-17"0"32,35 18-47,0-1 16,-18 19 0,18-1-1,0-17 1,0 17-1,0 0 1,0-17 15,35-18-15,-35 35 0,53-35-1,-35 0 1,35 0-16,-36 0 31,19 0-31,-1 0 16,-35-18-1,18 18 1,-18-17 0,35 17-1,-35-36 1,0-16-1,0 34 1,0-17 0,0-1 15,0 19-31,0-19 16,-18 36-1,18-17 1,-17 17-1,17-36 1,-36 36 0,1 0-1,17 0 17,-35 0-17,1 36 1,52-1-16,-36-17 15,36 17-15,-35-35 16</inkml:trace>
  <inkml:trace contextRef="#ctx0" brushRef="#br0" timeOffset="84984.32">19262 7214 0,'0'36'31,"35"-54"188,0 18-203,-35-18-16,18 18 0,-18-35 31,35 35-31,-35-35 31,35 35-15</inkml:trace>
  <inkml:trace contextRef="#ctx0" brushRef="#br0" timeOffset="85518.95">19456 7338 0,'17'0'125,"-17"-18"-109,18 18-16,17-35 15,1 35 1,-36-18 0,17 18-1,-17-35 110</inkml:trace>
  <inkml:trace contextRef="#ctx0" brushRef="#br0" timeOffset="90822.31">9155 8784 0,'0'-17'31,"17"17"188,-17 35-204,35-18 1,1 36 0,-1 0-1,-17 0 1,17 0-1,-35-18 1,35-35-16,-35 36 16,0-1-1,0-17-15,36-18 16,-36 35 0,0-53 155,0-17-155,0-18 0,0 0-1,0 18 1,0-18 0,0 0-1,0 0 1,0 35-1,0-34 1,0 16 0,0-17-1,0 0 1,0 18 0,0 0-1,0 0 1,0 17-1,0-17 17,0 17-1,17 18-15,-17-35-16,0-1 31,0 19-16,0-18 32,35 35 110,-17 0-126,17 0-16,1 0 1,-19 0 0,36 0-1,-35 0 1,17 0 0,0 0-1,-17 0 1,17 0-1,-17 0 1,17 0 15,0 0-15,-17 0 0,17 0-1,-17 0 1,17-36-1,1 36 1,-19 0 0,19 0-1,-1 0 1,-18 0 0,19 0-1,-1 0 1,0 0-1,18 0 1,-18 0 0,1 0-16,17 0 15,-36-17 1,36 17 0,0 0-16,-35 0 31,17 0-31,0 0 15,-17 0 1,17 0 0,-17 0-1,35 0 1,0 0 0,-18 0-1,18 0 1,0 0-1,-18 0 1,18 0 0,0 0-1,-35 0 1,17 0 0,0 0-1,-17 0 1,17 0-1,-17 0 1,17 0 0,18 0-1,-18 0 1,0 0-16,-17 0 16,17 0-16,18 0 15,-17 0 1,16 0-1,1 0 1,-35 0 0,17 0-1,1 0 1,-19 0 0,18 0-1,-17 0 16,17 0 1,-35 35 93,0 0-110,0 18 1,0 0 0,0-35-1,0 17 1,0 0-1,-17-35 79</inkml:trace>
  <inkml:trace contextRef="#ctx0" brushRef="#br0" timeOffset="92171.58">10019 8731 0,'18'0'78,"17"0"-62,0 18 0,18 17-1,0 0 1,-35-35-16,17 18 16,18 17-1,-18 1 1,-35-1-1,0-17 1,0 17 0,-18 0-1,-17-17 1,17-18 0,-17 0-1,0 0 1,0 0-1,-1-36 1,36 1 15,0 18 1,0-19-17,36 36-15,-36-35 0,35 35 16,-35-18-16,18 18 15,-18-35-15,35 35 16,-35-18-16,17 18 16,-17-35-1,36 0 1,-36 17 15,0-17-15,0 0 15,-53 35-15,18 0-16,17 0 31,-17 0-15,-1 0 15,36 17-16,0 19 1,-17-36 0,17 17-1,0 19 1</inkml:trace>
  <inkml:trace contextRef="#ctx0" brushRef="#br0" timeOffset="92652.11">10619 8784 0,'35'0'109</inkml:trace>
  <inkml:trace contextRef="#ctx0" brushRef="#br0" timeOffset="93432.56">11077 8784 0,'-17'0'15,"17"-35"-15,0 0 47,0 17-16,0-17 1,0 17-1,52 18-31,-16 0 15,17 0 1,-18 0 0,0 53 15,-35 0-15,0-35-16,-35-18 15,35 70-15,-53-35 0,35-35 16,-17 53-1,0-53-15,35 36 0,-53-36 16,53 35-16,-18-35 16,-17 0 31,35-18-47</inkml:trace>
  <inkml:trace contextRef="#ctx0" brushRef="#br0" timeOffset="93597.64">11007 8978 0,'35'0'15,"-35"35"1,53-35-16,-53 36 16,53-36-16,0 0 15,-36 0 1,19 0 0,-36-18-1,0-17 1</inkml:trace>
  <inkml:trace contextRef="#ctx0" brushRef="#br0" timeOffset="94302.31">12541 8908 0,'18'0'62,"35"0"-46,-18 0 0,0 0-1,1 0 1</inkml:trace>
  <inkml:trace contextRef="#ctx0" brushRef="#br0" timeOffset="94586.58">12559 8784 0,'35'-35'63,"0"35"-48,-17 0 1</inkml:trace>
  <inkml:trace contextRef="#ctx0" brushRef="#br0" timeOffset="96731.89">13688 8767 0,'17'0'141,"-17"52"-126,36-16-15,-36-19 16,17-17-16,-17 53 16,53-53-16,-53 53 15,36-53-15,-36 18 16,17-18 0,-17 35-16,0-53 109,0-17-93,0-18-1,0 0 1,0 18-1,0-18 1,0 0 0,0 18-1,-17-18 1,17 18 0,0 17-1,0-17 1,0 0-1,0 17-15,0-17 32,0 17-17,0-17 17,0-1 14,0 19 1,17 17 78,1 0-93,17 0-17,0 0 1,-17 0-16,35 0 15,0 0 1,-18 0 0,18 0-1,0 0 1,-35 0 0,17 0-1,-18 0 1,36 0-1,-17 0 1,-1 0 0,18 0-1,-18 0 1,0 0 0,18 0-1,0 0 1,-17 0-1,16 0 1,1 0 0,-35 0-1,-18-35-15,53 35 16,0 0 0,-36 0-1,19 0-15,-19 0 16,19 0-1,17 0 17,-36 0-17,19 0 1,-19 0 15,-17 17 94,0 1-109,0 35-1,0-18 1,0-17 0,0 17-1,0-17 17</inkml:trace>
  <inkml:trace contextRef="#ctx0" brushRef="#br0" timeOffset="97633.97">14270 8890 0,'0'-18'62,"0"-17"-46,0 17-1,0-34 1,0 16 0,35 36-1,-35-17-15,0 70 157,0-1-142,0-16 1,0 17-1,0-18-15,0-17 16,0 17-16,0 0 16,0-17-1,0 17 32,35-35-31</inkml:trace>
  <inkml:trace contextRef="#ctx0" brushRef="#br0" timeOffset="98755.85">14658 8661 0,'0'17'93,"-18"-17"-93,18 18 16,0 17 0,0 1-1,-35-36 1,35 17-16,0 18 15,0-17 1,0 17 0,0 1-1,0-19 1,18-17 0,-18 36-1,35-1 1,-17-35 15,-18 17-31,35-17 16,0 36 15,-17-36-15,17 0-1,-17 0 16,17 0-15,0 0 0,-35-18-1,18 18 1,-18-18 0,0-17 15,0 18 0,0-19-15,0 1 46,-35 35-62,-1 0 31,19 0 1,17 18-32,-36-18 15,36 35 1,0-17 15,-17-18-31</inkml:trace>
  <inkml:trace contextRef="#ctx0" brushRef="#br0" timeOffset="102337.36">15910 8961 0,'0'0'0,"18"0"172,0 0-156,17 0-1,0 0 1,-17 0-1,-18-36 95</inkml:trace>
  <inkml:trace contextRef="#ctx0" brushRef="#br0" timeOffset="102937.2">15910 8802 0,'36'0'188,"-1"0"-172,-18 0-1,19 0 95,-36-18-95</inkml:trace>
  <inkml:trace contextRef="#ctx0" brushRef="#br0" timeOffset="103792.39">16598 8520 0,'0'17'94,"0"18"-94,0-17 16,0 17-16,0-17 15,0 17-15,0 18 16,0-35-1,0 17 64,35-35-64,18 0 1,-17 0-1,17 0 1,-1 0 0,-52 18-1,18-18-15,17 0 16</inkml:trace>
  <inkml:trace contextRef="#ctx0" brushRef="#br0" timeOffset="104363.31">16880 8625 0,'0'-17'31,"0"52"78,0 18-93,0-35 0,0 17-16,0-17 15,0 17-15,0 0 16,0-17-16,0 52 16,0-52-1,0 35 1,0 0-1,0-36 1,0 19 0,0-54 93</inkml:trace>
  <inkml:trace contextRef="#ctx0" brushRef="#br0" timeOffset="108035">17498 9013 0,'0'18'109,"0"17"-93,-36 1-1,36-19 1,-35-17-1,35 36 17</inkml:trace>
  <inkml:trace contextRef="#ctx0" brushRef="#br0" timeOffset="108289.32">17727 9049 0,'0'17'46,"-35"-17"-30,35 18-16,-53 17 16,0 1-1,35-1 1</inkml:trace>
  <inkml:trace contextRef="#ctx0" brushRef="#br0" timeOffset="113508.31">11906 10830 0,'0'-17'16,"36"52"172,-1 0-157,0 18-31,0 0 15,-17-35 1,-18 17 0,35-35-1,-35 18 1,0-54 109,0 19-109,0-19-1,-17 36 1,17-53-16,0 18 15,0-18 1,0 0 0,-18 53-1,18-35-15,0 0 16,0 17 0,0-17-1,0 0 16,0 17-15,-35 18-16,35-35 16,0 17-1,0-17 17,0-1 14,0 19-14,0-18-17,0 17 173,17 18-48,1 0-124,17 0 0,1 0-1,-1 0 17,18 0-17,-18 0 1,-17 0-1,17 0 1,-17 0 0,17 0-1,0 0 1,-17 0 0,17 0-1,-17 0 1,17 0-1,0 0 1,-17-35 0,35 35-1,0 0 1,-36 0 0,36 0-1,0 0 1,-35 0-1,17 0 1,-17 0-16,35 0 16,-53-36-1,53 36-15,-18 0 16,0 0 0,0 0-1,-17 0 1,17 0-1,1 0 1,-1 0 0,0 0-1,-17 0 1,17 0 0,-17 0-1,17 0 1,0 0-1,-17 0 1,17 0 0,-17 0-1,17 0 1,0 0 0,-17 0-1,17 0 1,-17 0-1,17 0 1,0 0-16,-17 0 16,17 0-1,-17 0 1,17 0 0,1 0-1,-19 18 16,19-18-15,-1 0 0,-18 0-1,19 0 1,-19 0 0,19 0-1,-1 0 1,-17 0 15,17 0-15,-18 0 15,19 0-15,-1 0-1,-17 0 1,35 0-1,-18 0 1,-18 0 0,19 0-1,-19 0 1,19 0 0,17 0-1,-18 0 16,0 0-15,-17 0 0,17 0-1,0 0 1,1 0 0,17 0-16,-1 0 15,-16 0 1,-1 0-1,0 0 1,-17 0 15,17 0 32,-17 0-48,35 0 1,-18 0 0,-17 0-1,17 0 1,-35 53 312,0-35-312,35 17-16,-35 0 15,0-17 1,0 17 15</inkml:trace>
  <inkml:trace contextRef="#ctx0" brushRef="#br0" timeOffset="114415.53">12629 10654 0,'36'0'141,"17"0"-125,-36 0-16,36 0 15,-35 0 1,17 0 0,0 0-1</inkml:trace>
  <inkml:trace contextRef="#ctx0" brushRef="#br0" timeOffset="115307.68">12629 10689 0,'0'35'78,"0"-17"-62,0 17 0,0-17 15,18-18 78,0 0-93,17-35 0,0 35-1,-17 0 16,17 0-15,-35 35 15,0 0-31,0-17 32,0 17-32,0-17 15,0 17 1,-17-35-1,17 35 1,-18-35-16,-17 18 16,-1-18 15,19 0-15,-19 0 15,36-35 0,-17 35-31,17-18 31,17 18 1</inkml:trace>
  <inkml:trace contextRef="#ctx0" brushRef="#br0" timeOffset="115608.81">13017 10883 0,'-17'0'16</inkml:trace>
  <inkml:trace contextRef="#ctx0" brushRef="#br0" timeOffset="116532.05">13441 10636 0,'-35'18'63,"-1"0"-48,36 17 1,-35 0 0,35-17-1,0 17 1,0 18-1,0-35 1,0 17 0,0-18-1,18-17 1,-18 36-16,35-36 16,-35 35-1,18-35-15,17 0 16,18 0-1,-36 0 17,19 0-17,-36-18 17,17 18-17,-17-35-15,0 17 16,0-17 15,0 18 0,-53 17 16,18 0-31,17 0-1,-17 0 1,35 35 15</inkml:trace>
  <inkml:trace contextRef="#ctx0" brushRef="#br0" timeOffset="116816.46">13882 10848 0</inkml:trace>
  <inkml:trace contextRef="#ctx0" brushRef="#br0" timeOffset="117237.22">13794 10866 0,'17'0'16,"1"0"15</inkml:trace>
  <inkml:trace contextRef="#ctx0" brushRef="#br0" timeOffset="117528.26">13829 10830 0,'0'0'0,"35"0"15,-35-17 1,35 17 0,-35-36-16,18 36 15,-18-35-15,35 35 16,-35-18-16,18 18 15,-18-35-15,35 35 16,-35-17 0,36 17-16,-19 0 31</inkml:trace>
  <inkml:trace contextRef="#ctx0" brushRef="#br0" timeOffset="118609.89">14093 10672 0,'0'35'141,"0"0"-126,0 18 1,0-35 0,0 17-1,0 0 1,0-17 15</inkml:trace>
  <inkml:trace contextRef="#ctx0" brushRef="#br0" timeOffset="119263.97">14199 10724 0,'0'18'47,"0"0"-31,0 17-1,0-17 1,36 17 0,-1 0-1,-18-35 1,19 0-1,-19 0 1,19 0 0,-1 0-1,-17-17 1,-18-19 15,0 19-15,0-19 15,0 19-15,0-19 15,-36 36-15,36-35-1,-53 35 1,36 0-1,-19 0 1,36 18 0,-17-18-16</inkml:trace>
  <inkml:trace contextRef="#ctx0" brushRef="#br0" timeOffset="119899.31">13811 10989 0</inkml:trace>
  <inkml:trace contextRef="#ctx0" brushRef="#br0" timeOffset="121273.54">15734 10866 0,'53'0'156,"-36"0"-156,36 0 16,-17 0-1,-1-18 32</inkml:trace>
  <inkml:trace contextRef="#ctx0" brushRef="#br0" timeOffset="121604.25">15769 10672 0,'35'0'78,"1"0"-62,17-36-1</inkml:trace>
  <inkml:trace contextRef="#ctx0" brushRef="#br0" timeOffset="124500.47">16351 10619 0,'0'-18'16,"0"36"77,18-18-93,-18 35 16,18-35-16,-18 35 16,35-35-16,-35 53 15,35-53-15,-35 53 16,18-53-16,-18 35 15,35 18 1,-35-18 0,35-35-1,-35 18-15,0-53 157,0-18-142,0 18 1,0-1-1,0 19-15,0-19 32,0-16-32,0 16 15,0 1 1,0-18 0,0 35-1,0-17 1,0 17-1,0-34 17,0 16-17,0 19 17,0-19-1,0 1-16,0 17 17,0-17 108,0 18-46,18 17 0,17 0-63,-17 0-15,17 0-1,0 0 17,-17 0-17,17 0 1,-17 0-1,17 0-15,0 0 16,-17 0 0,17 0-1,-17 0 1,17 0 0,1 0-1,-19 0 1,19 0-1,-19 0 1,18 0 0,1 0-1,-19 0 1,19 0 0,-19 0-1,19 0 1,-1 0-1,-18 0 1,19 0 0,-19 0-1,19 0 1,-1 0 0,-17 0-1,17 0 1,-18 0-1,19 0 1,-1 0 0,0 0-1,-35-36-15,36 36 16,-19 0 0,19 0-1,-1 0 1,-18 0-1,19 0 1,-19 0 0,19 0-16,17 0 15,-18 0 1,18 0 0,0 0-1,-36 0 1,19 0-1,-1 0 1,-18 0 0,19 0-1,-19 0 1,36 0 0,0 0-1,-17 0 1,16 0-1,-16 0 1,-19 0 0,-17 18 265,0 0-265,0 17 15,0-18-16,0 19 1,0-1 15</inkml:trace>
  <inkml:trace contextRef="#ctx0" brushRef="#br0" timeOffset="127208.37">16898 10513 0,'18'0'141,"-18"-18"-125,35 18-16,-17-35 15,17 35 1,0 0 0,-17 0-1,17 0 1,-17 0 15,-18 17-15,0 19-1,0-19 1,0 19 0,-36-36-1,36 17 1,-17-17-1,17 36 1,0-54 62,0 0-47,35 18 1,-17 0-17,17 0 1,0 0 0,-17 0-1,-18 36-15,0-1 16,0-17-1,0 17 1,0-18 15,-35-17-15,35 36 0,-53-36-16,35 0 15,-17 0 1,17 0-1,-17 0 1,35-18 0,-35 18-1,52 0 48</inkml:trace>
  <inkml:trace contextRef="#ctx0" brushRef="#br0" timeOffset="128054.27">17392 10583 0,'-18'36'63,"18"-1"-48,0-17 1,0 17-1,0-18 1,0 19 0,36-36-1,-36 35 1,35-35-16,-18 0 16,19 0-1,-1 0 1,0 0-1,1 0 1,-36-18 0,0-17-1,17 35 1,-17-18-16,0-34 16,0 16-1,0 19 1,0-19-1,0 19 1,0-19 15,-35 36-31,0 0 16,17 0 0,-17 0-1,17 0 16,-17 0 1,35 18-32,-35 0 15,35 17 1,-36 0 0</inkml:trace>
  <inkml:trace contextRef="#ctx0" brushRef="#br0" timeOffset="129036.53">17833 10601 0,'-35'0'110,"35"35"-95,0 1 17,0-19-17,0 18 1,0-17 15,53-18-15,-53 35-16,35-35 15,-18 0-15,19 0 16,-19 0 0,19 0-1,-1 0 16,-35-17-31,18 17 32,-18-18-32,0-17 31,0 17 0,0-17-31,0 0 31,0 17-15,0-17 15,-36 35 1,1 0-1,17 0-16,-17 0 1,17 0 0,18 17-16,-35-17 31,35 18-31</inkml:trace>
  <inkml:trace contextRef="#ctx0" brushRef="#br0" timeOffset="137956.66">19121 10707 0,'35'0'203,"-18"0"-187,19 0-1,-19 0 1,19 0 0,-1 0-1,-35-18 1,18 18-1,17 0 17,-35-17 46</inkml:trace>
  <inkml:trace contextRef="#ctx0" brushRef="#br0" timeOffset="138705.96">19173 10583 0,'36'0'187,"-19"0"-171,19 0 0,-1-35-1,-17 35 17,17 0 14</inkml:trace>
  <inkml:trace contextRef="#ctx0" brushRef="#br0" timeOffset="142507.91">19826 10530 0,'0'18'125,"18"-18"-109,-18 18 0,35-18-1,-35 35-15,35 0 16,-35-17-1,18-18 1,-18 35-16,35 0 16,-35-17-1,35-18-15,-35 35 16,18-35 0,-18 36-1,35-36 32,-35-18 78,0-17-109,0 17-1,0-17 1,0 17 0,0-17-1,0 0 1,0 17-1,0-17 1,0 17 0,0-17-1,0-1 1,0 19 0,0-18-1,0 17 1,0-17-1,0-1 1,0 19 15,0-19-15,0 19 15,0-18-15,0-1-1,0 19 17,0-19 61,36 36 157,-36-17-234,17 17 0,19 0-1,-19 0 17,19 0-17,-1 0 16,0 0-15,0 0 0,-17 0-1,17 0 1,18 0 0,-53-36-1,18 36 1,17 0-1,0 0 1,-17 0 0,17 0-1,-17 0 1,17 0 0,0 0-1,1 0 1,-1 0-1,-35-35-15,18 35 16,17 0 0,0 0-1,-17 0 1,17 0 15,-17 0-15,17 0-1,0 0 1,-17 0 0,17-17-1,1 17 1,-19 0 0,18 0-1,-17 0 16,17 0-15,1 0 0,-19 0-1,19 0 1,-19 0 0,18 0 15,1 0-31,-19 0 15,19 0 17,-19 0-17,36 0 17,-17 0-17,-19 0 1,18 0-1,-17 0 1,17 0 0,1 0-1,-19 0-15,19 0 32,-19 0-32,18 0 15,1 0 1,-19 0-1,19 0 1,-36-36 0,17 36-16,19 0 15,-1 0 1,-18 0 0,19 0-1,-19 0 1,19 0-1,-1 0 1,-17 0 0,17 0-1,-17 0 1,17 0 0,0 0-1,-17 0 1,17 0-1,-17 0 1,17 0 0,0 0-1,-17 0 1,17 0 15,-35 18 110,0 0-63,0 17-62,35 0-1,-35-17 1,0 17-1,18 0 1,-18-17 0,0 17-1,0-17 17</inkml:trace>
  <inkml:trace contextRef="#ctx0" brushRef="#br0" timeOffset="156562.26">20443 10636 0,'18'0'141,"17"-35"-125,1-18-1,-36 0 1,35 53-16,-35-35 15,0 0 1,0 70 140,35 18-140,-35-18 0,0 18-1,0-35-15,18-18 16,-18 53-16,0-18 15,0-18 1,35-17 0,-35 36-1</inkml:trace>
  <inkml:trace contextRef="#ctx0" brushRef="#br0" timeOffset="157313.04">20867 10442 0,'-35'0'46,"35"18"-30,0-1 0,0 19-1,0 17 1,0-36 0,0 19-1,17-1 1,-17-17-16,35-18 15,1 35 1,-19-35 0,19 0-1,-1-18 1,-17-17 0,-18 0-1,35 35-15,-35-36 16,0 19-1,0-19 1,0-17 0,-18 1-16,18 34 31,-17 18-31,-19 0 31,1 0-15,17 0-1,-17 0 1,0 18 0,35 17-1,-18 0 1,18 18 0,0-18-1</inkml:trace>
  <inkml:trace contextRef="#ctx0" brushRef="#br0" timeOffset="158038.6">21202 10442 0,'-18'0'31,"-17"0"16,35 35-31,0 1-1,0-19 1,0 19 0,0-19-16,18-17 15,-18 36 1,17-36-16,19 35 15,16-35 1,1 0 0,-35 0-1,17-18 1,-35-17 0,36 35-16,-36-18 15,0-17 1,0 17-1,0-17 1,0 0 0,0 17-16,-18 18 15,18-35-15,-35 0 16,17 35 15,-17 0-15,-1 0-1,19 17 1,17 36 0,-35-53-1,35 53-15,0-35 16</inkml:trace>
  <inkml:trace contextRef="#ctx0" brushRef="#br0" timeOffset="158571.5">21872 10530 0,'0'0'0,"0"-35"47,18 35-32</inkml:trace>
  <inkml:trace contextRef="#ctx0" brushRef="#br0" timeOffset="159388.57">22119 10319 0,'0'0'0,"0"-36"63,18 19-48,-1 17 1,19 0 0,17 0-1,-36 0 1,-17 35-1,0 18 1,0-18 0,-17 1-1,-1-1 1,18-53 46,0-17-46,35 35 0,1 0-1,-19 0 1,-17 18 0,35-18-16,-35 52 0,36 1 31,-36-17-31,0-1 15,0-17 1,-18-18 0,18 35-16,-18-35 15,-17 35 1,0-35 0,17 0-1,-17 0 1,0 0-1</inkml:trace>
  <inkml:trace contextRef="#ctx0" brushRef="#br0" timeOffset="166820.26">23266 10530 0,'35'0'172,"18"0"-156,-35 0-1,17 0 1,0 0 46</inkml:trace>
  <inkml:trace contextRef="#ctx0" brushRef="#br0" timeOffset="167330.57">23248 10354 0,'18'0'109,"-1"0"-78,19 0-15,-19 0-1</inkml:trace>
  <inkml:trace contextRef="#ctx0" brushRef="#br0" timeOffset="169904.27">24007 10354 0,'0'0'0,"0"18"94,17-1-63,18 19-16,1 16 1,-1 1 0,-35 0-16,18-53 15,-18 18-15,35 17 16,-35 1 0,0-19-1,0 18 16,0-52 48,0-1-64,0-17 1,0-18-1,0 18 1,0-18 0,0 0-1,0 18 1,-18-1 0,18 1-16,0 17 15,0-17-15,0 0 16,0 17-16,0-35 15,0 0 1,-17 36 0,17-19-1,0-16 1,0 34 15,-36 18 32,36-35-32,18 35 110,0 0-126,17 0 1,-17 0-1,34 0 1,1-36 0,0 36-1,-35 0 1,35 0 0,-36 0-1,19 0 1,-1 0-1,-35-17-15,35 17 16,18 0 0,0 0-1,-35 0-15,35 0 16,0 0 0,-18 0-1,18 0 1,0 0-1,-18 0 1,18 0 0,0 0-1,-36 0 1,36 0 0,-35 0-1,17 0 1,1 0-1,-1 0 1,18 0-16,-18 0 16,-17 0-1,17 0 1,-17 0 15,17 0-15,0 0 15,-35 35 94,0 0-109,0 1-1,0 16 1,0-34 0,18-18-1,-18 35 1</inkml:trace>
  <inkml:trace contextRef="#ctx0" brushRef="#br0" timeOffset="171067.06">24483 10425 0,'0'-18'141,"0"0"-126,35-17 1,-35 0-1,0 17 1,35 18 0,-35-35-1,0 52 79,0 1-78,0 35-1,0-18 1,0 1 0,0-1-1,0 0 1,0 0-1,0 1 1,0-19 0,0 19-1,18-36 32</inkml:trace>
  <inkml:trace contextRef="#ctx0" brushRef="#br0" timeOffset="171808.26">24765 10336 0,'0'18'47,"0"0"-31,-35 17 15,35 0-15,0-17-1,0 17 1,35-35 0,-35 18-1,35-18-15,-17 0 16,17 0 15,-17 0-15,17 0 15,-35-36-15,35 1-1,-35 18 1,0-19-1,0 1 1,0 17 0,-17 18-1,17-35 1,-18 35 0,-17-35 15,0 35 0,35 17-31,-18-17 16,18 36-16,0-19 15,-35 19 1,35-1 0</inkml:trace>
  <inkml:trace contextRef="#ctx0" brushRef="#br0" timeOffset="172477.01">25047 10354 0,'0'18'31,"0"-1"0,0 19-15,0-1-16,0 0 15,0 18 1,0-18 0,35-35-1,-35 18-15,36-18 16,17 0-1,0 0 1,-18 0 0,0-35-1,-35-1 1,35 36-16,-35-53 16,0 1-16,0 16 31,-17 36-31,17-53 0,-18 53 15,18-35-15,-35 35 16,0-18 0,17 18-1,-35 0 1,0 0 0,35 18-1,-17 35 1,35-18-16,0-17 15,0 17-15</inkml:trace>
  <inkml:trace contextRef="#ctx0" brushRef="#br0" timeOffset="173158.56">26053 10354 0,'0'18'141,"-36"-18"-125</inkml:trace>
  <inkml:trace contextRef="#ctx0" brushRef="#br0" timeOffset="174762.19">26423 10301 0,'0'18'63,"35"35"-48,1-18 1,-1 18 0,0-18-1,-35 0 1,18-35-1,-18 18 1,0-71 109,0 18-109,0 17-16,0-17 15,-18 0-15,18 17 16,0-17-16,0-1 16,0 19-16,0-18 0,0 17 15,0-17-15,0-1 16,0 19-16,-17 17 15,17-53-15,0 35 16,0-17 15,0 0-15,0 17 171,35 18-171,18 0 0,-18 0-1,18 0 1,-18 0 0,0 0-1,18 0-15,-17 0 16,-1 0-1,18 0 1,-18 0 0,-17 0-1,35 0 1,-18 0 0,18 0-1,0 18 1,-18-18-1,-17 0 1,17 0 15,-17 0 16,-18 17 63,0 19-95,0 16 1,0-34-16,0 17 15,0 1 1,0 17 0,0-18-1,0-18 1</inkml:trace>
  <inkml:trace contextRef="#ctx0" brushRef="#br0" timeOffset="175775.93">26952 10231 0,'0'-18'172,"18"0"-156,17 18-1,-17 0 1,17 0 0,-35 36-1,0 16 1,-35-16-1,35-1 1,-18-35 0,18 35-16,-35-35 15,35-35 63,17 35-78,1 0 32,-18-35-32,35 35 15,1 17 1,-36 19 0,17-36-16,-17 35 15,0 18 1,0 0-1,-17-18 1,17-17 0,-18-18-16,18 35 15,-35-35 1,17 0-16,-17 0 31,0 0-31,17 0 31,18-18-31</inkml:trace>
  <inkml:trace contextRef="#ctx0" brushRef="#br0" timeOffset="176359.94">27922 10407 0,'18'0'62,"0"0"-46,17 0 0,0 0 15</inkml:trace>
  <inkml:trace contextRef="#ctx0" brushRef="#br0" timeOffset="176621.87">27905 10354 0,'35'0'63,"-17"0"-48,17 0 1</inkml:trace>
  <inkml:trace contextRef="#ctx0" brushRef="#br0" timeOffset="178596.07">24183 10742 0,'-35'0'16,"35"-18"15,-18 18-31,18 18 203,35-18-187,-35 35-16,53-35 15,-53 36-15,35-36 16,1 35-1,-1-35 1,-35 18-16,18-18 16,17 0-1,-35 35-15,18-35 16,17 0-16,0 0 31,-17 0-31,-18 17 16,35-17-16,-17 0 15,17 0 1,0 0 0,1 0-1,-1 0 1,0 0 0,-17 0-1,17 0 1,-17 0-1,17 0 1,0 0 0,-17 0-1,17 0 1,-17 0 0,17 0-1,0 0 1,-17 0-1,17-35 1,18 35 0,-35 0-1,-18-35-15,35 35 16,-17 0 0,17 0-16,-35-18 15,53 18 1,-35 0-1,-18-35 1,35 35-16,-18 0 16,-17-18-1,36 18 1,-1 0 0,-17-35-1,17 35 1,-35-35 15</inkml:trace>
  <inkml:trace contextRef="#ctx0" brushRef="#br0" timeOffset="186507.28">28787 10477 0,'35'0'188,"-35"-17"-188,35-18 31,-35-1-15,18 19-1,-18-19 1,35 36-16,-35-35 16,0 17-1,35-17 1,-35 0 31,0 53 78,18-18-110,-18 35-15,0-18 32,0 19-32,35-36 15,-35 17-15,0 19 16,0 17-1,0-18 1,36 18 0,-36-18-1,0-17 1</inkml:trace>
  <inkml:trace contextRef="#ctx0" brushRef="#br0" timeOffset="187878.94">29281 10248 0,'-18'0'47,"18"35"-16,-35-35-15,35 36-1,0-19 17,0 19-17,0-19 1,17-17 0,-17 36-16,18-36 15,-18 35 1,35-35-1,-35 17 1,35-17-16,-17 0 31,17 36-15,-17-36 0,17 0-1,1 0 1,-19 0-1,-17-18 1,35 18-16,-35-18 47,18 18-31,-18-35-16,0 18 31,0-19-16,0 1 17,0 17-17,0-17 17,-35 0-1,0 0 16,17 35 0,-17 0-1,-1 0-14,19 0-1,-19 0 0,19 0 47,17 17-62,-35-17 0,35 35-1,-36-35 16,36 18-31,0 17 16,-17-35 0</inkml:trace>
  <inkml:trace contextRef="#ctx0" brushRef="#br0" timeOffset="190540.85">29933 10354 0,'-35'0'16,"35"-35"0,18 52 124,-18 1-124,17-18-16,-17 35 16,35 18-1,-35-18 1,36-35-16,-36 53 15,35-17 1,-35-19 0,18-17 15,-18-35 94,0 0-109,0-18-1,0 0 1,0 18-1,0-18 1,0 17-16,0 1 16,0-18-1,0 18 1,0 17 0,0-17-1,0 17 16,0-17 1,-36 35-17,54 0 126,0 0-125,17 0-1,18 0 1,-18 0-1,18 0 1,0 0 0,-18 0-1,18 0 1,0 0 0,-18 0-1,18 0 1,-35 0-1,35 0 1,-18 0 0,-17 0-1,-18-35-15,35 35 16,0 0 0,-17 0-16,17 0 31,-17 0-16,17 0 17,0 0-1,-17 0 16,-18 18 47,0 17-79,0 0 1,0 0-1,0-17-15,0 35 16,0 0 0,0-18-1,0 0 1,0 1 0,0-19-1,-18-34 79</inkml:trace>
  <inkml:trace contextRef="#ctx0" brushRef="#br0" timeOffset="191763.13">30409 10213 0,'0'-18'219,"36"18"-204,-1 0 1,-17 0 0,-18 18-16,35 0 15,-35 17 1,0 18 0,-18-53-1,18 35-15,-17-35 0,17 35 16,-36-35-1,36 18-15,-17-18 32,52-35 61,0 35-77,-17 0 0,17 0-16,-17 0 15,17 0 1,-35 17 0,35-17-1,-35 18-15,0 17 31,0-17-15,0 17 0,0 0-1,-17-35 1,17 36-16,-36-36 16,36 35-16,-17-35 15,17 35 1,-35-35-16,17 0 15,-35 0 1,0 0 0,35 0-1,-17 0 32,35-17 16</inkml:trace>
  <inkml:trace contextRef="#ctx0" brushRef="#br0" timeOffset="207080.07">9772 12876 0,'18'36'156,"34"-1"-140,-52 0-1,53-17-15,-53 17 0,53 0 16,-53-17-16,18 17 16,-18 1-16,35-1 15,-35-17-15,36 17 16,-36 18 0,35-53-16,-35 17 15,0-52 110,0 0-109,0 0-1,-18 35-15,18-53 16,0 0 0,0 35-16,0-17 15,0 17-15,0-17 16,0 0-16,0 17 16,0-17-16,0 17 15,0-17-15,0-1 16,0 1-1,-35 35-15,35-53 16,0 36-16,0-36 16,0 17-1,0 19 1,0-18 15,0-1 0,0 19 1,0-19 30,0 19-31,0-19 16,18 36 125,17 0-156,-18 0 15,19 0-15,-19 0-1,19 0 1,17 0 15,-36 0-15,18 0-1,1 0 1,-19 0 0,36 0-1,-17 0 1,16 0 0,-16 0-1,-19 0 1,19 0-1,17 0 1,-36 0-16,19 0 16,-19 0-1,18 0 1,1 0 0,-19 0-1,19 0 1,-19 0-1,19 0 1,-1 0 0,-18 0-1,19 0 1,-19 0 0,19 0-1,-1 0 1,-17 0-1,17 0 1,-18 0 0,19 0-1,-1 0 17,0 0-17,1 0 1,-19 0-1,36 0 1,0 0 0,-18 0-1,1 0-15,17 0 16,-18 0 0,0 0-1,18 0 1,-53-35-16,53 35 15,0 0 1,0 0 0,-18 0-1,0 0 1,1 0-16,-19 0 16,19 0-1,-19 0 1,18 0-1,1 0 1,-19 0 15,19 0-15,-36 18 234,0 17-234,17-35-16,-17 18 0,0 35 15,0-18 1,36-17-1,-36 17 1,0 0 15</inkml:trace>
  <inkml:trace contextRef="#ctx0" brushRef="#br0" timeOffset="208836.91">10354 13088 0,'0'-35'156,"53"-18"-140,-53 18-1,35 35 1,-35-53-16,0 17 16,35 1-1,-35 17 16,18-17-15,-18 53 109,0-1-109,0 36-1,0 0 1,0-17 0,0-1-1,0-18 1,0 19-1,0-1 1,0-17 15,0 17 16</inkml:trace>
  <inkml:trace contextRef="#ctx0" brushRef="#br0" timeOffset="209871.15">10707 12841 0,'35'0'94,"0"35"-79,1 1 1,-1-1 0,0 0-1,0-17 1,-35 17 0,36-35-16,-36 35 15,0-17 16,0 17 1,-18-35-17,-17 0 1,35 18 0,-35-18-1,-1 0 1,19 0 15,17-35-15,0 17 15,0-17-15,0-1-1,35 36 1,-35-17-16,35 17 15,-35-35 1,18-1 0,-18 19-1,0-19 17,0 19-17,0-19 16,0 1 1,-35 35-1,17 0-15,-17 0 15,35 18-16,-36 17 1</inkml:trace>
  <inkml:trace contextRef="#ctx0" brushRef="#br0" timeOffset="210334.54">11324 13017 0</inkml:trace>
  <inkml:trace contextRef="#ctx0" brushRef="#br0" timeOffset="211243.94">11712 12859 0,'0'-36'62,"0"1"-30,18 18-1,-1 17-15,19-36-1,-1 36 1,-17 0-1,-18 36 17,0 16-17,0-16-15,0-1 16,-18 0-16,-35 18 16,0 0-1,18-35 1,0 17 15,70-35 63,-35 35-79,53-35 1,-18 36-16,18-36 16,-18 0 15,-17 0 0,-18-18-31,0-17 16,0 17-1,0-17 1</inkml:trace>
  <inkml:trace contextRef="#ctx0" brushRef="#br0" timeOffset="212112.24">13000 12929 0,'17'0'47,"36"0"-31,-17 0-1,-1 0 1,0 0 0,-52 0 46</inkml:trace>
  <inkml:trace contextRef="#ctx0" brushRef="#br0" timeOffset="212374.46">13017 12841 0,'18'-35'47,"17"35"-32,18 0 1,-17 0-1,-19 0 1</inkml:trace>
  <inkml:trace contextRef="#ctx0" brushRef="#br0" timeOffset="-214474.27">13829 12859 0,'0'0'0,"0"-18"16,18 36 109,34 17-109,-16 18-1,-1-18 1,0 0 0,-35-17-1,36-18-15,-36 35 16,17-35-1,-17 36 17,0-54 61,0-17-77,0 17-16,-17-35 16,17 18-1,0 0 1,0-18 0,0-18-1,0 36 1,0-18-1,0 18-15,0-1 16,0 1 0,0 18-1,0-36 1,0 17 15,0 19-15,0-19 15,0 19 0,17 17 141,18 0-156,-17 0-1,17 0 1,-17 0 0,17 0-1,1 0 1,-19 0 0,36 0-1,0 0 1,-35 0-1,17 0 1,0 0 0,18 0-1,-18 0-15,18 0 16,0 0 0,0 0-1,-35 0 1,35 0-1,0 0 1,-36 0 0,36 0-1,0 0 1,-18 0 0,18 0-1,0 0 1,-17 0-1,-1 0-15,18 0 16,-18 0 0,0 0-1,1 0 1,-19 0 0,18 0-1,-17 0 1,17 0 15,1 0 0,-19 0 32,-17 35 15,0 0-31,0 1-16,0-1-31,0-17 16,0 17-1,0 0 17,0-53 61</inkml:trace>
  <inkml:trace contextRef="#ctx0" brushRef="#br0" timeOffset="-213168.54">14411 12700 0,'-35'0'16,"70"0"124,-17 0-124,35 0 0,-1 0-1,-34 0 1,17 0 0,-35 35-1,-35 1 1,0-1-1,17-18 1,-17-17 0,53 0 77,-1 0-77,18 0 0,1 0-1,17 0 1,-18 36 0,0-1-1,-35 18 1,0 0-1,0-36 1,-17 19 0,-1-36-1,18 35-15,-35-35 16,-1 35 0,19-35-1,-19 0 1,1 0-1,18 0 1,-19 0 0,36-17-1,0-19 48</inkml:trace>
  <inkml:trace contextRef="#ctx0" brushRef="#br0" timeOffset="-212028.57">14958 12629 0,'0'18'94,"-18"0"-79,18 17 1,-35 0 0,35-17-1,-18 35-15,18 0 32,0 0-32,0-18 15,0 18 1,0-18-1,0-17 1,0 17 0,35 0 15,1-35-15,-36 18-1,17-18-15,19 0 16,-19 0-1,19 0 1,-1 0 0,-17 0 15,17 0 0,-35-35-15,0-1 15,0 19-15,0-19-1,0 19 1,0-18 0,-18 35-1,1 0 16,17-36-15,-36 36 0,1 0-1,35 18 1,-18-18-16,18 35 16,-35-35-16,35 35 15,-35 1-15,35-1 16,-18 18-1</inkml:trace>
  <inkml:trace contextRef="#ctx0" brushRef="#br0" timeOffset="-210600.41">16228 12912 0,'35'0'78,"0"0"-62,-17 0 0,17 0-1,1 0 1,16 0 0,-16 0-1,-36-36 48</inkml:trace>
  <inkml:trace contextRef="#ctx0" brushRef="#br0" timeOffset="-210038.6">16263 12753 0,'0'0'0,"53"0"156,0 0-141,-18 0 1,0 0 0,-17 0 15</inkml:trace>
  <inkml:trace contextRef="#ctx0" brushRef="#br0" timeOffset="-206468.26">17515 12471 0,'0'17'141,"-35"-17"-141,35 18 16,0 17-1,-35 1 1,35-19-1,0 18 1,-18 1 0,18-19-1,0 19 1,0-19-16,0 19 16,0-1-1,0-18 16,0 19-15,0-19 15,35-17-31,1 36 16,-19-36 0,36 35-1,-17-35 1,-19 0-1,19 0 1,-19 0 15,18 0 1,-35-18-32,36 1 31,-36-19-16,17 36 1,-17-35 0,0 17 15,0-17-15,-35 35 15,0 0 0,17 0 0,-17 0 1,17 0-17,18 18 1,-35-18-16,35 17 15,-35-17-15,35 36 0,-18-36 16,18 17-16,-35-17 16,35 53-16,-18-53 15,18 53-15</inkml:trace>
  <inkml:trace contextRef="#ctx0" brushRef="#br0" timeOffset="-199435.19">10266 14817 0,'-35'0'16,"35"17"297,0 19-298,17-36-15,-17 17 16,35 36-1,-35 0 1,18-53-16,-18 35 16,35 1-1,-35 17 1,36-53-16,-36 17 16,0 18-1,17-35 1,-17 36-1,0-54 95,0-35-95,0 18 1,0 0 0,0-1-16,0 1 15,0-36 1,0 19 0,0 16-1,0 1-15,0 0 16,0 17-16,0-35 15,-35 0 1,35 36 0,0-19-1,0 19 1,0-19 0,0 1-1,0 18 32,0-19 31,0 19 0,35 17 79,-17 0-142,17 0 1,0 0-1,-17 0 1,17 0 0,18 0-1,-17 0 1,17 0 0,-1 0-1,-16-36 1,17 36-1,0 0 1,-18 0 0,-35-35-16,53 35 15,0 0-15,-36 0 16,36 0 0,0 0-1,-18 0 1,18 0-1,0 0 1,-17 0 0,16 0-1,1 0 1,-17 0 0,17 0-1,-1 0 1,-34 0-1,35 0-15,-18 0 16,1 0 0,16 0-1,-34 0 1,17 0-16,18 0 16,-17 0-1,17 0 1,-18 0-1,0 0 1,18 0 0,0 0-1,-18 0 1,0 0 0,1 0-1,-19 0 1,19 0-1,-19 0 1,-17 18-16,36-18 16,-1 0-1,-18 0 1,19 0 0,-19 0 15,19 0 0,-36 17 94,35 36-62,-35-17-63,0-19 15,35 18 1,-35 1 15,0-19 32</inkml:trace>
  <inkml:trace contextRef="#ctx0" brushRef="#br0" timeOffset="-198158.49">11271 14834 0,'0'-17'93,"-35"17"-77,17 0 0,-17 0-1,0 0 1,17 0-1,-17 0 1,17 0 0,-17 0-1,35 35 1,-35-35-16,35 53 16,-36-36-1,36 19 1,0-1-1,0-17 1,0 17 0,36 0-1,-1-35 1,-17 0 0,17 0-1,0 0 1,-17-17-1,-18-19 1,35 36 0,-35-17-16,35-19 15,-35 1 1,36 17 0,-36-17-1,0 0 16,-18 35 32,-17 18-32,35 17-15,0 0-1,0 18-15,0-18 16,0-17 0,17-18-1,-17 35 1,18-35-16,17 0 16,18 0-1,-53-35 1,35 35-16</inkml:trace>
  <inkml:trace contextRef="#ctx0" brushRef="#br0" timeOffset="-197784.48">11483 14852 0</inkml:trace>
  <inkml:trace contextRef="#ctx0" brushRef="#br0" timeOffset="-196501.27">12047 14905 0,'0'0'0,"-17"0"125,17-35-109,-36 35-1,19 0 1,-18 0 0,17 0-1,-17 0 1,35 17 0,-36-17-1,36 18-15,-17 17 16,17 0-1,0-17 1,0 17 0,0 1 15,0-19-15,0 19 15,53-36-16,-18 0 1,-17 0 0,17 0-1,-35-18 1,17 18-16,-17-18 31,36 18-31,-36-35 16,0 0-1,0 17 1,0-17 0,0 17 15,0 53 156,0-17-171,0 17 0,35-35-16,-35 36 15,18-19-15,17-17 16,18 0 0,-36 0-1,36 0 1,0-17-1,-35-1 1</inkml:trace>
  <inkml:trace contextRef="#ctx0" brushRef="#br0" timeOffset="-195362.18">13617 14958 0,'18'17'156,"17"-17"-140,0 0-1,-17 0 1</inkml:trace>
  <inkml:trace contextRef="#ctx0" brushRef="#br0" timeOffset="-194874.19">13511 14852 0,'18'0'79,"35"0"-48,-35 0-16,17 0 1,-18 0 0,19 0-1,-1 0 79</inkml:trace>
  <inkml:trace contextRef="#ctx0" brushRef="#br0" timeOffset="-191904.85">14393 14817 0,'18'17'156,"17"19"-140,1-19-1,-1 18 1,-18 1-1,-17-1 1,36-35 0,-36 18-16,35 17 31,-35-53 94,0 1-109,0-36-1,0 17 1,0 19-16,0-18 15,0 17-15,0-17 0,0-1 16,0 19 0,0-19-16,0 19 0,0-18 15,0-1-15,0 19 16,0-19-16,0 1 16,0 0-1,0 0 1,0 17 15,0-17-15,0 17-1,0-17 17,0-1-1,0 19 0,0-19 0,0 19-15,0-18 31,0-1 0,18 36 109,17 0-125,0 0-15,-17 0-1,35 0 17,-36 0-17,19 0 1,-1 0 0,-17 0-1,17 0 1,-18 0-1,19 0-15,-1 0 16,0 0 0,1 0-1,17 0 1,-18 0 0,18 0-1,0 0 1,-18 0-1,0 0 1,-17 0 0,17 0-1,-35 18-15,35-18 0,-17 0 32,17 0-32,-17 0 15,17 0 1,0 0 15,-17 0-15,17 0-1,-17 0 1,17 0 0,18 0-1,-35 0 1,17 0-1,-17 0 1,17 0 0,0 0-1,-17 0 1,17 0 0,1 35-1,-19-35 1,18 0 15,-17 0-15,17 0-1,1 0 1,-19 0 0,19 0-1,-19 0 1,18 0-1,-35 18 314,0 35-314,0-18 1,0-17-1,0 17 1,36-35-16,-36 18 16,0 17 15</inkml:trace>
  <inkml:trace contextRef="#ctx0" brushRef="#br0" timeOffset="-184934.42">11501 14940 0,'0'-18'63,"17"18"-47,-17-35 187,0 0-156,35 35-16,-17 0 0,-18 18-31,0 17 47,0-53 172,0 36-172,0-1-16,0 19 0,-35-36 16,35-18 0,0 0-32,0-17 32,17 35-31,1 0 15,-18 18-31,0-1 47,0 19-16,-35-36 32,35-18-48,17 18 32,1 0-31</inkml:trace>
  <inkml:trace contextRef="#ctx0" brushRef="#br0" timeOffset="-174569.67">15575 14922 0,'-18'0'110,"-17"-17"-79,18 17 0,-19 0-15,19 0 15,-19 0 0,1 0-15,17 0 15,-17 17-15,0-17 15,35 18-15,-18-18-1,18 35 1,-35-35-1,35 18-15,-35 17 32,35 1-17,0-19 17,0 19-17,0-1 16,17-18-15,19 19 15,-1-36-31,-17 0 16,17 0 0,-18 0-1,19 0 16,-1 0 1,-17 0-1,-18-36-31,35 1 31,-35 18-15,18 17-1,-18-36 1,0 1 0,0 17 15,0-17-15,0 17-1,0-17 16,0 0 1,35 35-17,-35 17 126,0 19-110,0-19-15,0 19-16,0-19 15,35-17 1,-35 36-16,18-1 31,17 0-15,0-35 15,-17 0-15,35 0-1,-18 0 17,-35-17-1,0-19-15</inkml:trace>
  <inkml:trace contextRef="#ctx0" brushRef="#br0" timeOffset="-160914.29">15646 14411 0,'0'-18'234,"35"18"-203,-35-35-31,35 35 16,-17 0-1,17 0 1,-35 18 31,0-1-16,0 19-15,0-19-1,0 19 1,0 16 0,-17-52-16,17 18 0,-36 17 15,36 1 1,-17-36 0,17 17-1,-36-17-15,19 0 31,17 36-15,0-19 140,35-17-156,-35 35 16,18-35 0,-18 36-1,35-36-15,0 0 31,-17-18-15,-18-35 15,0 36-31,35 17 16,-35-36-16,0 1 31</inkml:trace>
  <inkml:trace contextRef="#ctx0" brushRef="#br0" timeOffset="-157956.72">17216 14993 0,'17'0'156,"18"0"-140,-17 0-1,17 0 1,1 0 0,-19 0-1,19 0 1</inkml:trace>
  <inkml:trace contextRef="#ctx0" brushRef="#br0" timeOffset="-157265.52">17216 14887 0,'17'0'141,"18"0"-125,-17 0-1,17 0 1,-17 0 0,17 0-1,1 0 16,-36 18 94</inkml:trace>
  <inkml:trace contextRef="#ctx0" brushRef="#br0" timeOffset="-145578.45">18803 14728 0,'-18'0'172,"-17"0"-140,17 0-17,-17 0 16,18 0-15,-19 18 15,1-18 1,35 18-32,-18-18 31,18 35-31,-35-35 15,35 35-15,-35-17 16,35 17 0,0-17-1,0 17 1,-35 0 0,35-17-1,0 35 16,0-18-15,17-35 0,-17 18-16,35 17 31,1 0 0,-19-35-15,19 0-1,-19 0 1,19 0 0,-1 0-1,-18-17 17,19 17-17,-36-18-15,35 18 31,-35-35-31,0 0 32,18 35-32,-18-18 15,0-17 17,0 17-17,0-17 16,0-1-15,0 19 0,0-18 15,0 17 0,0-17 16,0-18 78,0 35-94,0 53 110,0-17-110,0 17-15,0 1 15,0-19-15,0 18-1,0-17 1,35-18 0,-35 35-1,0 1-15,18-36 31,-18 17-31,0 19 16,35-36 0,-35 17-1,35-17 17,-35 36-17,18-36 16,17 0 1,-17 0-17,17 0 17,-35 35-17,35-35 1,-17 0 15,17 0 0,-17 0 1,17 0-1,0 0 16</inkml:trace>
  <inkml:trace contextRef="#ctx0" brushRef="#br0" timeOffset="-140598.43">15328 13229 0,'-35'0'157,"53"0"-1,-1 0-125,18 0-15,1 0-16,-19 0 15,19 0 1,-19 0 0,19 0-1,-1 0 1,-18 0-1,19 0 1,-1 0 0,18 0-1,0 0 1,-35 0 0,34 0-1,-16 0 1,-19 0-1,19 0 1,-19 0 0,19 0-1,16 0 1,-16 0 0,17 0-1,0 0 1,-18 0-1,18 0 1,-18 0-16,-17 0 31,35 0-31,0 0 16,-18 0 0,0 0-1,-17 0-15,35 0 16,-18 0-1,-17 0-15,17 0 16,0 0-16,0 0 16,1 0-16,-19 0 15,36 0-15,-18 0 16,-17 0-16,17-35 16,1 35-16,-19 0 15,19 0-15,-19 0 16,19 0-16,-1 0 0,-18 0 15,19 0-15,-19 0 16,19 0-16,-1 0 16,-17 0-16,17 0 15,-18 0-15,19 0 16,-1-35-16,-17 35 16,17 0-16,0 0 15,-17 0-15,17 0 16,-17 0-16,17 0 15,0 0-15,1 0 16,17 0-16,-18 0 16,-18 0-16,19 0 0,-1 0 15,0 0-15,1 0 16,-1 0-16,18-36 16,0 36-16,-18 0 15,18 0-15,-18 0 16,0 0-16,1 0 15,-1 0-15,-17 0 16,17 0-16,-17 0 16,17 0-16,18 0 15,-36 0-15,19 0 16,-19 0-16,19 0 16,-1 0-16,-18 0 0,36 0 15,0 0-15,-17 0 16,16 0-16,-16 0 15,-1 0-15,18 0 16,0 0-16,-18 0 16,18 0-16,0 0 15,-18 0-15,18 0 16,0 0-16,-18 0 16,18 0-16,0 0 15,-18-35-15,18 35 16,0 0-16,-17 0 15,17 0-15,-1 0 16,-16 0-16,17 0 0,0 0 16,-18 0-16,18 0 15,0 0-15,-36 0 16,19 0-16,-1 18 16,0-18-16,0 0 15,1 35-15,-1-35 16,0 0-16,1 0 15,-19 35-15,18-35 16,1 0-16,-19 0 16,19 0-16,-1 36 15,-17-36-15,17 0 16,-18 0-16,19 0 0,-1 0 16,-17 0-16,17 0 15,-17 0 1,17 0-16,0 17 0,-17-17 15,35 0 1,-18 0 0,-35 35-16,0 18 125,0-35-125,0 17 31,-18-70 31,18-18-46,-35 35-16,35-17 16,0 0-16,-35 17 15,35-35-15,17 53 63,1 0-48,35 18 1,0-18 0,-53 18-1,18-18-15,17 35 16,0-35 15,-35 35-31,0-17 47,-18 17-31,-17 0-1,18 1 1,-19-36 0,36 17-16,-35-17 31</inkml:trace>
  <inkml:trace contextRef="#ctx0" brushRef="#br0" timeOffset="-137701.89">21731 13017 0,'35'0'140,"-17"0"-124,-18 36-16,53-36 16,-53 17-16,53-17 15,-53 53-15,17-53 16,-17 53-16,36-53 0,-36 36 15,17-36 1,-17 52-16,36-52 0,-36 53 16,35-17-1,-35-1 1,18-35-16,-18 35 16,0-17-1,0-53 95,0-1-95,0-17 1,0 18-16,0 0 15,0 0 1,0-1-16,0 1 16,0 0-1,0-18 1,0 17 0,0 1-16,0 0 15,0-18 1,0 18-16,0-1 15,0-16 1,0 16 0,0 1-1,0 0 1,0-1 0,0 19-1,0-18 1,0 17-1,0-17 1,0-1 15,0 19-15,0-19 15,35 36 141,0 0-156,-17 0-1,17 0 1,-17 0 0,17 0-1,0 0 1,-17 0-1,17 0 1,0 0 0,18 0-16,0 0 31,-17 0-31,16 0 16,1 0-1,-17 0 1,-36-17-1,53 17-15,0 0 16,-18 0 0,0 0-1,0 0-15,-17 0 16,17 0-16,-17 0 16,35 0-1,0 0 1,-18 0-16,18 0 15,0 0 1,-18 0 0,18 0-1,-18 0 1,1 0 0,-1 0-16,18 0 15,-18 0 1,18 0-1,0 0 1,-35 0 0,17 0-1,-35 35 173,0-17-173,35 17 1,-35 18 0,0 0-1,0-18 1,18-35 0,-18 53-16,0 0 15,0-35 1,0 17 15</inkml:trace>
  <inkml:trace contextRef="#ctx0" brushRef="#br0" timeOffset="-136283.08">22878 12823 0,'-18'0'125,"18"36"-109,-18-36-1,18 35 1,-35-35-1,35 35-15,-35 1 32,35-19-17,-35 18 1,35 1 0,0-19-1,0 19 1,0-1-1,0-17 1,0 17 0,0-17-1,0 17 1,17 0 15,18-35-15,-35 18-16,18-18 0,17 0 15,-35 35 1,36-35-16,-19 0 16,19 0 15,-19 0 0,-17-18 0,35 18-31,-35-17 16,0-19 15,0 19-15,0-18 0,-17-1 15,-1 36 0,18-17-31,-35 17 31,0 0 1,17 0-1,-17 0 0,35 35-15,-36-35-1,36 35 1,0-17 0</inkml:trace>
  <inkml:trace contextRef="#ctx0" brushRef="#br0" timeOffset="-134926.33">23266 12665 0,'0'-36'203,"17"36"-188,-17-35 1,18 35-16,17 0 31,1 18 32,-36 17-48,0-17 1,0 17 0,0 18-1,-18-53 1,18 18-16,0 17 15,-35-35-15,35 17 16,-18 19 15,18-1 110,35-35-125,-35 35-16,36-35 15,-19 0 1,-17 18-16,35-18 15,-17 0 1,17-18 15,-35 1-15,0-19 0</inkml:trace>
  <inkml:trace contextRef="#ctx0" brushRef="#br0" timeOffset="-132422.1">24518 13300 0,'18'0'140,"17"0"-124,18 0-1,-18 0 1,-35-18 62,-17 18-78</inkml:trace>
  <inkml:trace contextRef="#ctx0" brushRef="#br0" timeOffset="-132131.16">24465 13194 0,'18'0'47,"-1"-35"-31,36 35-1,-17 0 1,-19 0 0,19 0 30</inkml:trace>
  <inkml:trace contextRef="#ctx0" brushRef="#br0" timeOffset="-130946.23">25418 12718 0,'-18'0'47,"18"17"-47,-18 19 32,18-19-17,0 18 1,-35-35-16,35 36 15,0 17 1,-35-53-16,35 53 16,0-18-1,0 0 1,0 0-16,0 1 16,0-1-1,0 0 1,17-35-1,-17 18-15,36 17 16,-1 0 0,-17-35-1,-18 18 1,35-18-16,-17 0 16,17 0-1,0 0 1,-17 0-1,17 0 17,-17 0-17,-18-35 1,35 0 0,-35 17 15,0-17-16,0-1 17,0 19-1,-35-19 0,-1 36 0,19 0-15,-19 18 15,1 17 1,35-17-17,-35-18-15,35 35 16,0-17-1,-18 17 1,18 0 0,0-17 15</inkml:trace>
  <inkml:trace contextRef="#ctx0" brushRef="#br1" timeOffset="-113630.66">21661 13476 0,'0'-18'219,"17"18"-204,18-35 1,1 0-1,-19 0 1,19 17-16,-1-17 31,-17 35-15,-18-36 0,35 36-1,-35-17-15,35 17 16,-35-35-16,18 35 15,-18-36-15,35 36 16,-35-17-16,18 17 16,-18-36-16,35 36 15,-35-17 1,35 17 0,-35-36-1,18 36 1,-18-35-16,35 35 15,-35-18 1,18 18 0,17-35 15</inkml:trace>
  <inkml:trace contextRef="#ctx0" brushRef="#br1" timeOffset="-111574.45">23230 12894 0,'18'0'172,"17"-18"-157,-17-17 1,17 17-1,1-17 1,-1 0 0,-18 35-1,-17-35-15,36 35 16,-36-18 0,35 18-16,-35-35 15,35 35 1,1-36-1,-1 36 1,-35-17-16,17 17 31,-17-35 1,36 35 14,-36-18-14,17 18 15,-17-35-16,36 35 47,-36-36 47,35 36-125,-17-17 62,17-19-15,0 1 0,-53 35 234,18 18-265,-17-18-16,17 35 16,-53-35-16,53 53 15,-53-53-15,35 53 16,-17-53-16,0 35 16</inkml:trace>
  <inkml:trace contextRef="#ctx0" brushRef="#br1" timeOffset="-109368.54">14199 15275 0,'18'0'141,"-18"-35"-125,35 0-1,0 17 1,1-35 0,-36 18-16,17 35 15,-17-18 1,36-17-16,-36 0 31,35 35-31,-35-18 31,18 18-31,-18-35 16,35 35 0,-35-36-16,18 36 15,-18-17-15,35 17 16,-35-35-16,53-1 15,-53 19 1,17 17 0,-17-36-16,36 36 31,-36-35-15,35 17 15,-35-17-16,18 35 1,-18-35 78,35 35-63</inkml:trace>
  <inkml:trace contextRef="#ctx0" brushRef="#br1" timeOffset="-107800.33">15610 14746 0,'18'0'140,"-18"-35"-140,35 35 16,-35-35-16,18 35 16,-18-18-16,35 18 15,-35-35-15,53-1 16,-35 19 0,17-19 15,0 1-16,1 35 17,-36-35-32,17 35 15,-17-18 1,36 18 0,-36-35-16,17 35 15,-17-18 1,35 18-1,-35-35-15,36 35 16,-36-35 0,17 35-16,-17-18 15,36 18-15,-36-35 16,17 35-16,19-35 16,-1 35-1,-35-18 1,17 18-1,-17-35 1,36 35 0,-36-18-1,35 18 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18:29:34.9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3615 2356 5 0,'0'0'7'0,"0"0"2"15,0 0-5-15,0 0 0 16,0 0 1-16,0 0-4 16,0 0 1-16,0-2 1 15,0 2-2-15,0 0 2 16,0 0-3-16,-4 0 0 16,-7 12 0-16,1-2 0 15,0 3 0-15,-1 2 2 16,-3 2-2-16,1 0 4 15,1 0-3-15,4 0 0 16,-1 1 3-16,-1 2-4 0,6 0 0 16,-2-2 1-16,1 3 1 15,1-2-2-15,0 3 1 16,1 0-1-16,0 3 3 16,1-2-3-16,2-4 0 15,0 5 1-15,0-2 0 16,0 2 1-16,0 0-1 15,0-2-1-15,8 0 1 16,-2 0-1-16,1-2 0 16,3 1 1-16,2-4 0 15,1 0-1-15,1-3 0 16,1-3 1-16,1 2 1 16,-1-4-1-16,3-2-1 0,0 1 0 15,0-2 1-15,0-4 0 16,-3 0-1-16,6-2 0 15,-4 0 2-15,1 0-2 16,3 0 0-16,-4-10 1 16,1-2 1-16,-1 0-2 15,4-2 0-15,-5-6 0 16,-1 3 2-16,-2-4-2 16,-1 9 0-16,-6-3 0 15,1 1 1-15,-3 2-1 0,-4 0 1 16,0 0 0-1,0-1 2-15,0 4-3 0,-7-1 0 16,-3 3 5-16,-4 2-5 16,-1 1 0-16,-6 4-1 15,-1 0 1-15,-4 0-1 16,-3 2 1-16,0 14 0 16,-2 6-2-16,4 5 2 15,4-4 0-15,1 3 0 16,4-3 0-16,7 1-1 15,0 0 1-15,4-5 0 16,5 2-1-16,2-5 1 16,0-4-1-16,0-3 1 15,0 0-4-15,0-2-1 0,4-2-8 16,7-5-6-16,3 0-12 16</inkml:trace>
  <inkml:trace contextRef="#ctx0" brushRef="#br0" timeOffset="1423.82">3474 2208 5 0,'0'0'6'15,"0"0"-2"-15,0 0 2 16,0 0-3-16,0 0 3 16,0 0-2-16,-122 18 0 0,102-14 0 15,0 5 0-15,-3 1-2 16,6 7-2-16,-3-1 2 15,2 2-1-15,0-1-1 16,2 0 1-16,1 3-1 16,4-2 2-16,2 2-1 15,0 4-1-15,0-2 2 16,0 2-2-16,2 7 1 16,3-4 1-16,0 8-2 15,2-2 2-15,-3 6-2 16,3 1 0-16,2-4 0 15,0-1 1-15,0-4-1 0,0 1 0 16,0-2 1-16,0 1-2 16,0 0 1-16,0-3 0 15,0 0 0-15,0-2 0 16,0-2 0-16,7 0-1 16,5-4 2-16,2 1-2 15,4-1 1-15,0 0 0 16,1-4 0-16,4-2 0 15,-1 0 0-15,1-3-1 16,2 4 3-16,-2-1-2 0,2-4 0 16,0 2 0-1,2-5 1-15,-3 2-1 16,0 3 0-16,1-2-1 0,-3-4 2 16,3 0-2-16,-2-2 1 15,0-2 0-15,0 2 2 16,-3 1-2-16,2-5 0 15,0 3-1-15,3-3 2 16,2 0-1-16,2 0 0 16,-2 0 0-16,0 0 1 15,-1 0-1-15,1-8 0 16,-3-8 1-16,-1 2 0 16,-1 3 0-16,0-6-1 15,0-1 0-15,1 4 3 16,-4-4-3-16,-5 0 0 0,1 4 2 15,-1-10-2-15,-5 5 2 16,0-4-2-16,2 1 0 16,-6 1 3-16,1 4-3 15,-4 1 0-15,3-5 4 16,-2 3-3-16,1 0 2 16,0 3-2-16,-1-3 0 15,1-1 3-15,-2 2-4 16,-2-6 0-16,2 5 3 15,-2-2-3-15,0 0 2 16,0 2 0-16,0-2-1 16,0 2 5-16,0-2-6 15,0 2 0-15,0-1 5 16,0-3-4-16,-2 0-1 16,-4 0 0-16,-3-4 0 0,-1 2 1 15,0 0-1-15,1 0 0 16,-3 2 1-16,1 2-1 15,1 0 0-15,-4 4 1 16,-1-1-1-16,1-3 3 16,-1 5-3-16,-4 1 0 15,4-2 2-15,-1 0-1 16,-2 2-1-16,-2-2 0 16,0 3 0-16,0-1 4 15,-2 0-4-15,4 1 0 16,-3-5 1-16,2 4 0 15,1-2-1-15,-2 1 0 0,2 5 1 16,2 1-2-16,-1 0 2 16,-1 1-1-16,-4-4 1 15,-3 5-1-15,-2-1 0 16,1 5 0-16,-1 3 1 16,4 0-3-16,-1 6 2 15,-5 16-2-15,0-1-3 16,0 14-17-16,-2 5-3 15,6-1-7-15</inkml:trace>
  <inkml:trace contextRef="#ctx0" brushRef="#br0" timeOffset="10359.84">4656 2877 0 0,'0'0'8'16,"0"0"-2"-16,0 0 1 15,0 0 1-15,0 0-1 16,0 0-1-16,0 0 0 0,-7-2-4 15,7 2 3-15,0 0-3 16,0 0 0-16,0 0 2 16,0 0-4-16,0 0 1 15,0 0 1-15,0 0-1 16,0 0 1-16,0 0-1 16,0 0 0-16,0 0-1 15,0 0 0-15,0 0 0 16,0 0-1-16,0 0-2 15,5 2 3-15,9 12-1 16,1 4 2-16,7 3 0 16,1 0-1-16,4 3 0 15,4 0 0-15,2 2 1 16,1-1 0-16,-3-1-1 0,-4-2 1 16,-1-2 1-16,-2 0-2 15,-3-2 0-15,-3-1 0 16,-5-6 1-16,-1 1-2 15,-8-6 1-15,0 0 0 16,-2-2 2-16,-2-4-2 16,0 0 0-16,0 0 0 15,0 0 1-15,0 0 1 16,0 0 1-16,0 0-1 16,0 0 6-16,0 0-3 15,0-10-1-15,0-6-2 0,0-6 1 16,-6-4-4-16,-6-4 1 15,3-2 0-15,1 0-1 16,-2-1 1-16,2 5 0 16,-1-2 0-16,0 0 2 15,0 0-2-15,0 1 0 16,-5-3 0-16,3 1-1 16,3-4 1-16,-4 4 0 15,3 1-1-15,7 2 2 16,-4 1-1-16,1 6 0 15,1-4 0-15,-1 4-1 16,3-1 1-16,-3 0 0 16,5-1-1-16,-2-3 2 15,2 5-1-15,0 2 0 0,0 3 0 16,0 5 0-16,-2 2 0 16,2-1 0-16,0 2-2 15,0 2 3-15,0-2-1 16,0 4 0-16,-2 2 0 15,0 0 0-15,2 2 0 16,0 0 0-16,0 0 0 16,0 0 0-16,0 0 0 15,0 0-1-15,0 0 1 16,0 0-1-16,0 0 1 16,0-2 0-16,0 2 0 15,0 0 0-15,0-2 0 0,0 0-1 16,0-1 2-16,0 0-2 15,0-3 1-15,0 6 0 16,0 0 1-16,0 0-1 16,0 0-1-16,0 0 1 15,0 0 0-15,0 0 0 16,0 0 0-16,0 0 0 16,0 0 0-16,0 0 0 15,0 0-1-15,0-3 0 16,0 0 1-16,2-1-1 15,4 0 1-15,4 2 0 16,-1-5 0-16,-1 2 0 0,1-2 0 16,-2 4 0-1,0 1 0-15,-3 0 0 0,0 2 0 16,1 0 0-16,1-2-2 16,6-1 2-16,3 1 0 15,5-1 0-15,1-1 0 16,0-1 0-16,4 5 0 15,0-1 0-15,-3-2 0 16,7 3 0-16,-7 0 0 16,-2-4 0-16,7 4 0 15,-2-1-1-15,2 1 2 16,2 0-1-16,-2 0 0 16,2 0 0-16,2 0 0 15,-3 0 0-15,1 0 0 0,2-6 0 16,-2 1 1-16,0 5-1 15,-2-2 0-15,-2 2 0 16,-3-1 0-16,1-1 0 16,-6 2 0-16,-1 0 0 15,-1 0 0-15,1 0 0 16,-3 0 0-16,3 0 0 16,-3 0-1-16,3 0 0 15,2 0 1-15,6 0 1 16,-1 0-1-16,-4 0 1 15,8 0-1-15,-4 0 0 16,-1 0 0-16,7 0-1 16,-5 0 2-16,1 0-2 15,-3 0 1-15,7-2 0 16,-2-3 1-16,2 5-1 0,0-5 0 16,-2-2 0-16,-5 4 0 15,-2-1 0-15,-2 4 0 16,-5-3 0-16,0 3-1 15,-3 0 0-15,-4-1 1 16,13 1-1-16,-2 0 2 16,3 0-2-16,3 0 1 15,3 0 0-15,-2 0 0 16,-1 0 0-16,-5 0 0 16,-3 0-1-16,-1 0 2 0,-5 0-1 15,2 0 0 1,-7 0 0-16,3 0 0 0,0 0 0 15,-1 0 0-15,1 0 0 16,-1 0 1-16,2 0-1 16,-4 0 0-16,5 0 0 15,-5 0-1-15,-2 0 1 16,-2 0 0-16,0 0-1 16,0 0 2-16,0 0-2 15,0 0 1-15,0 0 0 16,0 0 0-16,0 0 0 15,0 0-1-15,0 0 0 16,0 0-1-16,0 6 1 16,0 6-2-16,0 5 3 15,0 8 0-15,0 3 0 0,0 4 0 16,4-2 1-16,4-4 0 16,-4 0-1-16,-2-6 0 15,5-4 0-15,-3-4 0 16,-2-4 0-16,-2-3 0 15,6-5 4-15,-6 0-4 16,0 0 2-16,2 0 0 16,-2 0-1-16,0 0-2 15,0 0-5-15,0-7-17 16,0-8-37-16</inkml:trace>
  <inkml:trace contextRef="#ctx0" brushRef="#br0" timeOffset="11335.8">5200 2771 0 0,'0'0'7'0,"0"0"-2"0,0 0 0 15,0 0 2-15,0 0 1 16,0 0 3-16,0 0-4 16,0 0 0-16,0 0 0 15,7-7-4-15,13-7-2 16,7-1-1-16,8-3 1 16,6-2-2-16,5 5 2 15,1 0-1-15,0 8 0 16,-10 4-1-16,-2 3 0 15,-12 0 1-15,-4 0-4 16,-4 16 4-16,-10 2-4 16,-3 4 1-16,-2-2 3 15,-2 2-2-15,-18 2 2 0,-5-4 2 16,0-2-2-16,6-4 1 16,1-3-1-16,5-4 1 15,3-1-3-15,6-2 2 16,4-1-1-16,0-3-1 15,0 0-1-15,0 0 1 16,4 0-2-16,12-13-1 16,7-1 2-16,-2 0 1 15,4 3 0-15,2 6 1 16,-5-1 1-16,0 6-1 16,-2 0 1-16,-4 0-2 15,-3 6 1-15,6 14-3 0,-9 6 4 16,1 4 0-16,-6-2 2 15,-5 2-2-15,0-4 0 16,-5 3 1-16,-12-5 4 16,-6-3 0-16,-6-3 1 15,5-3 0-15,-3-6-3 16,3-2 5-16,1-3-3 16,1-4 2-16,-1 0 0 15,4-2-5-15,1-14 2 16,3-3-1-16,1-2-3 15,9-1 0-15,1-1-2 16,4 9-9-16,0 1 6 16,0 2-12-16,13 4-10 0</inkml:trace>
  <inkml:trace contextRef="#ctx0" brushRef="#br0" timeOffset="11829.76">5858 2784 5 0,'0'0'6'0,"0"0"3"16,0 0-5-16,0 0-1 16,0 0 4-16,0 0-7 15,35-44 1-15,-14 30 0 16,8-1-1-16,0-2 2 16,4 5-2-16,-4 5 0 15,-2 0 1-15,-8 7-1 16,-5 0-1-16,-3 0 0 15,3 3 0-15,-1 11-1 16,0 4 2-16,-6 4 0 0,-7 2 1 16,0 4-1-1,-2 5 0-15,-20 4 1 0,-7-1 0 16,-7-2 0-16,1-2-1 16,0-4 0-16,6-1 1 15,6-6-1-15,2-3 0 16,10-4 0-16,4-5 0 15,5-8 0-15,2-1-5 16,0 0-2-16,0-1 1 16,0-13-8-16</inkml:trace>
  <inkml:trace contextRef="#ctx0" brushRef="#br0" timeOffset="11876.95">5858 2784 4 0</inkml:trace>
  <inkml:trace contextRef="#ctx0" brushRef="#br0" timeOffset="12009.92">5858 2784 4 0,'183'251'10'0,"-159"-234"-1"0,1-3-3 0,4-6 2 0,-3-1 3 15,8-7-7-15,2 0 4 16,-7 0 1-16,-2-1-3 16,-6-12-1-16,0-4-4 15,-3 5 0-15,-5-3-2 16,2 1-4-16,-3-1-8 16,-2-4-9-16,2 0-16 15</inkml:trace>
  <inkml:trace contextRef="#ctx0" brushRef="#br0" timeOffset="15989.79">7268 2750 4 0,'0'0'4'16,"0"0"6"-16,0 0-2 15,0 0-2-15,0 0-3 16,0 0 1-16,0 0 1 16,-46 5 0-16,42-5-3 15,4 0 3-15,0-5-4 16,0 0-1-16,0-2 2 15,0 2-2-15,0-2 0 16,11 2 0-16,-1 1-2 16,4 4 2-16,-5 0-2 0,-3 0-1 15,2 0 3 1,-4 0-2-16,-2 6 2 0,-2-4-1 16,0-1 2-16,0-1-1 15,0 0 2-15,0 0-1 16,0 0 3-16,0 0 1 15,0 0 0-15,0-7 0 16,0-7-5-16,0-6-1 16,0-2-1-16,0 2-2 15,5 4-3-15,3 6-5 16,4 10-6-16</inkml:trace>
  <inkml:trace contextRef="#ctx0" brushRef="#br0" timeOffset="16593.7">7268 3118 3 0,'0'0'1'0,"0"0"2"15,0 0-3-15,0 0 1 16,0 0 0-16,0 0 1 16,50-24 2-16,-46 24-4 15,-2 0-1-15,6 0 0 16,-4 6 1-16,-4 2 0 0,0 2 2 16,0-1-2-1,0 2 5-15,-7 3 0 0,-11-4 0 16,10-4 1-16,-2-3-4 15,4-3 3-15,1 0-1 16,3 0 2-16,0-12-1 16,2-11-5-16,0 0-2 15,0 4 2-15,11 3-2 16,5 10 0-16,-5 3 2 16,-3 3-2-16,2 0 2 15,-6 0-2-15,-4 0 2 16,0 0 3-16,0 5-1 15,0-3 0-15,0 0 0 16,0-2-2-16,0 0 0 16,0 0 0-16,0 0-15 0,0 0-12 15</inkml:trace>
  <inkml:trace contextRef="#ctx0" brushRef="#br0" timeOffset="18656.9">7889 2903 2 0,'0'0'3'16,"0"0"0"-16,0 0 3 16,0 0-1-16,0 0 0 15,0 0 1-15,2 0-4 16,-2 0 0-16,6 0-2 16,6 0 0-16,5 16 2 15,4 4 0-15,1 4 1 0,4 2 3 16,-1 3-5-16,0-1 2 15,-5-5 0-15,-3 0-2 16,-1-7 1-16,-1-4-2 16,-3-5 0-16,-3 0 2 15,-5-3-2-15,-4-4 0 16,0 0 1-16,0 0-1 16,0 0 4-16,0 0-3 15,0 0 0-15,0 0 5 16,0 0-2-16,0-6 5 15,0-6-5-15,0-4-3 16,0-1 0-16,0-4-1 16,0-3 0-16,0-2 0 0,0-2 0 15,0-2 0-15,0-2 0 16,0-3 0-16,0-2-1 16,0 0 1-16,0-3-1 15,0 6 0-15,2 2 1 16,-2 3 0-16,0 6 0 15,0 3 0-15,5 2 1 16,-3-1-1-16,0 4 0 16,5 1 1-16,-2-4-1 15,-3 2-1-15,0-3 1 16,0 1 0-16,-2-3 1 16,2-2-1-16,5 0 0 15,-5 0-1-15,3 7 1 16,-3-3 0-16,-2 5 0 0,0 2 0 15,0-3 1-15,0 3-1 16,5 2 0-16,-5 1 0 16,0 2 0-16,0 2 0 15,0 1-1-15,0 4 1 16,0 0 0-16,0 0 1 16,0 0-1-16,0-1 0 15,0 1-1-15,0 0 1 16,0 0 0-16,0 0 0 15,2 0 0-15,-2 0 0 16,0 0 0-16,0 0 0 0,0 0 0 16,0 0 0-1,0 0 0-15,0-3 0 0,0 3 0 16,0 0 0-16,0 0 0 16,0 0 0-16,0 0 0 15,0 0 0-15,0 0 0 16,0 0 2-16,0 0-3 15,0 0 1-15,0 0 0 16,0 0 1-16,0 0-1 16,0 0 0-16,0 0-1 15,0 0 1-15,0-1-2 16,0 1 1-16,6 0 1 0,3-4 0 16,9 4 0-1,-3-4 0-15,6-1 0 0,1 2 0 16,1-4 0-16,-2 3 0 15,4 1 0-15,0 1-1 16,-3 2 1-16,5 0 0 16,-3 0 0-16,-4 0 0 15,7 0 0-15,-2 0 0 16,2 0 0-16,-6 0 1 16,4 0-1-16,0 0 0 15,-5 0-1-15,-3 0 2 16,6 0-1-16,-5 0 0 15,4 0 1-15,-2 0-1 16,-3 0 0-16,4 0 0 16,-3 0-2-16,-1 0 3 15,6 0-1-15,-3 0 0 16,5 0 0-16,1 0 0 0,-4 0 0 16,10 0 0-16,-8 0 0 15,3 0 1-15,-10 0-2 16,4 0 1-16,-3 0 0 15,-3 2 0-15,1-2 0 16,4 0 0-16,-2 2 0 16,0-2 0-16,-1 0 0 15,8 0 0-15,0 0 2 16,-3 0-4-16,2 0 2 16,1 0 0-16,-5 0 0 15,0 0 1-15,-2 0-1 16,-2 0 0-16,-3 0 0 0,0 0-1 15,-4 0 1-15,4 0 0 16,-1 0 0-16,-3 0 1 16,-3 0-1-16,3 0 0 15,-2 0 0-15,0 0 0 16,-3 0 0-16,-2 0 0 16,0 0 0-16,-2 0 0 15,0 0-1-15,0 0 1 16,0 0 0-16,0 0-2 15,0 0 2-15,0 0 0 16,0 0-2-16,0 0 1 0,0 0 1 16,0 0 0-1,0 0 0-15,0 1-2 0,0 10 0 16,5 6 2-16,-1 5 1 16,-2-1 0-16,1 2-1 15,-3-4 0-15,5-1 0 16,-1 0 0-16,-2-3 0 15,0-4 0-15,3 1 1 16,-5-4-1-16,2-2 0 16,0 0 0-16,0-3 0 15,0-3 1-15,-2 0-1 16,0 0 0-16,0 0 2 16,0 0-2-16,0 0-1 15,0 0-6-15,0 0-11 0,0 0-16 16</inkml:trace>
  <inkml:trace contextRef="#ctx0" brushRef="#br0" timeOffset="19689.62">8765 2588 3 0,'0'0'10'0,"0"0"-2"15,0 0-5-15,0 0-1 16,0 0 1-16,0 0-3 15,0 4 2-15,0-1 0 16,-2 1 0-16,-8-1-3 16,-1 0 1-16,3 1 0 15,3 0 0-15,2-3 0 16,3-1-1-16,0 0 1 16,0 0 0-16,0 0 0 15,0 0 0-15,0 0 1 16,0-1 1-16,3-11-2 15,6-1 1-15,6 1 0 16,3 2-1-16,5 0 0 16,4 2 0-16,-1 2 0 15,-2 3 2-15,3 1-2 0,0-1 1 16,-2 3-1-16,-3 0 1 16,2 0-2-16,-1 0 0 15,-5 8 1-15,-3 5-1 16,-1 1 1-16,-8 0 0 15,3 2 0-15,-5-2 0 16,-4 4 0-16,0-3 0 16,0 12 1-16,-4 1 1 15,-21 4-2-15,-4 2 1 16,-8 2 0-16,-3 0 0 0,0 2-1 16,-1-6 0-1,8-6 0-15,2 1 0 0,2-5 0 16,6-4 0-16,4-2 0 15,5-6 0-15,3-4-1 16,2-5 0-16,7 2-2 16,-1-3 1-16,1 0 1 15,0 0 0-15,2-6 0 16,0-8-5-16,0 0 0 16,0 2 3-16,0 5 0 15,0 3 2-15,0 4 2 16,4 0-1-16,1 0 0 15,8 0 1-15,3 7 0 16,4 4 1-16,-2 4 1 16,-1-4 7-16,4 2-7 0,-1-5 0 15,-3 1 3 1,6-7-1-16,-3 1 0 0,-5-3-1 16,6 0-3-16,1 0 4 15,2 0-4-15,3-12-1 16,-2-2 0-16,-3 0-3 15,-7 0-9-15,1 2-6 16,-3-5-11-16</inkml:trace>
  <inkml:trace contextRef="#ctx0" brushRef="#br0" timeOffset="20357.82">10250 3028 6 0,'0'0'13'0,"0"0"-2"15,0 0-1-15,0 0-3 16,0 0-2-16,0 0 0 16,4 0-4-16,-2 0 2 15,2 0-3-15,9 0 2 16,16 0-1-16,8 0 0 16,5-3 2-16,5 1 3 15,-5 0-6-15,0 1 1 16,-9 1-1-16,-4-2 1 15,-4 2-1-15,-11 0 0 16,-5 0 1-16,-7 0-1 16,-2 0 0-16,0 0-2 0,0-2-5 15,0 0-13 1,0-6-3-16</inkml:trace>
  <inkml:trace contextRef="#ctx0" brushRef="#br0" timeOffset="20688.8">10331 2809 8 0,'0'0'9'0,"0"0"0"16,0 0 1-16,0 0-2 15,0 0-1-15,0 0-3 16,121 4-1-16,-92 0 1 16,0 0-4-16,0-4 1 15,-2 2 1-15,-5 0-1 16,3-2-1-16,-8 2 0 15,-1-2-8-15,-3 0-6 16,-1 0-21-16</inkml:trace>
  <inkml:trace contextRef="#ctx0" brushRef="#br0" timeOffset="22209.8">3648 4941 11 0,'0'0'9'16,"0"0"-2"-16,0 0 0 0,0 0-4 16,0 0 1-16,0 0 0 15,0 0-2-15,0 0 3 16,0 0-5-16,0 0 1 15,0 0 0-15,0 0-1 16,7 0 0-16,5 0-2 16,5 0 2-16,8 0 5 15,-1 0-5-15,3 0 0 16,-2 0 0-16,-1 0 0 16,-4 0 0-16,-4 0 0 15,-1 4-1-15,-6 4 0 0,0 6 0 16,-6-2 1-16,-3 4 0 15,0 2 0-15,0 6 0 16,0 6-1-16,0 2 2 16,-3 7 0-16,-8 5-1 15,0 3 0-15,0 6 1 16,4-1-1-16,0-11 0 16,5-2 0-16,0-7 1 15,2-6-2-15,0-6 1 16,0-4 0-16,0-2 1 15,0-11-1-15,-2 0-1 16,0-3-4-16,2 0-8 16,-9 0-2-16,-1 0 3 15</inkml:trace>
  <inkml:trace contextRef="#ctx0" brushRef="#br0" timeOffset="22488.71">3566 5208 2 0,'0'0'5'0,"0"0"-2"16,0 0 3-16,0 0 6 15,116-7-4-15,-78 7-3 16,0-3-1-16,0 1-3 16,-7 0 0-16,-4 2-1 15,-5 0-1-15,-4 0-6 16,-2 0-13-16</inkml:trace>
  <inkml:trace contextRef="#ctx0" brushRef="#br0" timeOffset="23725.62">3441 4831 3 0,'0'0'3'0,"0"0"2"15,0 0 0-15,0 0-5 16,0 0 4-16,0 0-3 16,-86 92-1-16,72-70 2 15,3-2-1-15,-1 6 0 16,4 0 3-16,-1-4-3 15,0 6 1-15,0-3-1 16,2 2-1-16,1 9 3 16,2-4-3-16,-4 2 0 15,6 2 1-15,0 0 1 0,0-4-2 16,2 6 0-16,0-6 0 16,0-6 0-16,0 3 0 15,2-3 0-15,10-2 0 16,1 1 1-16,0-2-1 15,3 0 0-15,-1-2 0 16,5 0 0-16,-2-5 0 16,7 1 0-16,1-2 1 15,3-1-1-15,0-2 1 16,2-2 0-16,0 0 0 16,1 0 1-16,4-5-1 15,-3-1 1-15,5-1 2 0,-5-3-3 16,3 0-1-16,-5 0 1 15,2 0-1-15,8 0 2 16,-3-5-2-16,-3-2 0 16,-1-6 1-16,-3 1 0 15,-2-2-1-15,2-1 0 16,-2 1 1-16,-2-6 2 16,0 4-3-16,-5-2 0 15,5-3 4-15,-3 4-4 16,-2-6 1-16,1 2-1 15,0-2 0-15,-4 0 3 16,6-2-3-16,-5-3 0 16,-3 2 2-16,2-8-1 0,-9 4 1 15,2 4 0 1,-5-2-2-16,-1 5 5 0,-4 0-4 16,0 0-1-16,-2 1 4 15,0 2-4-15,0-1 3 16,0-2-2-16,0 3 0 15,0-6 2-15,-8 3-3 16,-1 2 0-16,2 1 3 16,0 6-2-16,-4-1 0 15,0-2 0-15,-4-3-1 16,-6-3 6-16,2 2-6 16,-4 5 0-16,-4-5 2 0,5 5-2 15,-5 0 0-15,0 2 1 16,1 2-1-16,-1 7 2 15,-2-2-2-15,2-1 0 16,3 3 1-16,-1 0-1 16,2 1 0-16,2 2 0 15,-4 2 0-15,0 0-1 16,1 0 1-16,-3 0 0 16,1 8-1-16,-1 7 0 15,-2 0 1-15,-2 6-1 16,-2-3 1-16,-1-1 0 15,0 4 0-15,1-4-2 16,-1 3-6-16,3 5-8 16,4-1 4-16,8-1-7 15,1 6-6-15,-1 0-3 0</inkml:trace>
  <inkml:trace contextRef="#ctx0" brushRef="#br0" timeOffset="28000.69">5559 5173 5 0,'0'0'12'16,"0"0"-4"-16,0 0-2 15,0 0-3-15,0 0 0 16,0 0 2-16,0 0-3 16,0-2 0-16,0 2 4 0,0 0-5 15,0 0 2 1,0 0-2-16,0 0-1 0,0 0 1 16,0 0-1-16,0 0 0 15,0 0-1-15,6 6 1 16,13 11 0-16,3 0 0 15,2 7 0-15,1 0 4 16,-1 1-4-16,3-2 0 16,-6-5 2-16,0 5-2 15,0-5 0-15,-5-1 0 16,-1 2 0-16,-1-5 1 16,-6 0-1-16,3-3 0 15,-2-4 1-15,-2-2-1 16,-5 0 0-16,3-3 0 0,-3 0 1 15,0-2-1-15,0 0 0 16,0 0 0-16,-2 0 2 16,0 0-2-16,0 0 1 15,0 0 1-15,0 0-1 16,0 0 5-16,2 0-2 16,1-4 1-16,-1-8 4 15,0-8-8-15,3-6-1 16,-3-2 0-16,-2-2 1 15,0-2-1-15,0-3 0 16,0-2 0-16,0-2 0 16,0 2 1-16,0 0-1 15,-4 4 0-15,-6 4 1 0,2 0-1 16,1 0 0-16,-2 0 0 16,2-2 2-16,1 0-2 15,-3 8 0-15,5 0 0 16,-4 4 0-16,6 1-1 15,-2-4 2-15,2 0-1 16,-3 1 0-16,1 4 0 16,2 2-1-16,0 3 0 15,2 2 2-15,0 3-1 16,0 0 0-16,0 1 0 16,0 0 1-16,0 4 0 15,-2-2-1-15,2 0 0 0,0-1 0 16,0 2-1-16,0-3 1 15,0 3 0-15,0 0 0 16,0 1 0-16,0 2 0 16,0-2-1-16,0 2 2 15,0 0-2-15,0 0 1 16,0 0-1-16,0 0 0 16,0 0 0-16,0 0 0 15,0 0 1-15,0 0-2 16,0 0 1-16,0-2 0 15,4 0 1-15,7 0-1 16,5 1 1-16,1-4 0 16,-1 1 0-16,4 0 1 0,-2 2-1 15,2 0 0 1,2-1 0-16,-4 3-1 0,-5 0 1 16,1 0-1-16,-1 0 1 15,1 0 0-15,3 0-1 16,3 0 1-16,5 0 0 15,4 0 1-15,2 0-1 16,3 0 0-16,-5 0-1 16,0 0 1-16,2 0 0 15,-2 0 0-15,0 0 1 16,-2 0-1-16,-1 0 0 16,-4 0 0-16,3 0-1 0,4 0 2 15,0 0-1-15,2 0 0 16,0 0 0-16,-2 0 0 15,7 0 0-15,-5 0 0 16,2-1 1-16,-4-1-1 16,-2 0 0-16,0 0-1 15,-2 2 2-15,0-2-1 16,3-1 0-16,1 3 0 16,7-3-1-16,0 1 1 15,3-2 0-15,1 0 0 16,3 0 1-16,-5 1-1 15,-5 2 0-15,-2 1 0 16,-4-2-1-16,-4 2 3 0,-1-3-3 16,4 3 1-1,1-1 0-15,0-1 1 0,2-2-1 16,2-1 0-16,-2 4-1 16,2-1 1-16,-2 0 0 15,0 2-1-15,3-3 2 16,-8 3-2-16,5 0 1 15,-4 0 0-15,-1-1 0 16,3-1 0-16,-3 2 0 16,5-2 0-16,0 0 0 15,0 2-1-15,5-3 1 16,-3 1 0-16,-2 2 1 0,-2 0-1 16,-9 0 0-1,-3 0-1-15,-6 0 1 0,-2 0 0 16,2 0 0-16,-3-3 0 15,5 3 0-15,3-2 0 16,4 0 0-16,6-3 0 16,3 4 0-16,0-3-1 15,-7 0 1-15,-3 4 0 16,-7 0 0-16,-6 0 0 16,-4 0-1-16,0 0 0 15,0 0 0-15,0 0 0 16,0 0 1-16,0 0 0 15,0 0-1-15,0 0 0 16,0 0 0-16,0 5 0 16,0 8 2-16,0 2-1 15,0 4 0-15,0 3 0 0,0 6 0 16,-4 0 0-16,2-1 0 16,2-1 0-16,0 0 1 15,0-3-1-15,0-2 0 16,0-6 0-16,0-3 0 15,0 0 1-15,0-5-1 16,0-2 0-16,0-2 1 16,0-3 0-16,0 0-1 15,0 0 0-15,0 0 0 16,0 0-5-16,0 0-15 16,0 0-24-16</inkml:trace>
  <inkml:trace contextRef="#ctx0" brushRef="#br0" timeOffset="28929.72">6350 5238 2 0,'0'0'4'0,"0"0"-1"15,0 0 4-15,0 0-1 16,0 0 0-16,0 0 5 15,7-13-5-15,11-6 1 16,7-2-4-16,-1-7-1 16,2 0-1-16,-1 3-1 0,2-10 0 15,-5 3 0-15,1 2 0 16,-6 4-1-16,-5 6 0 16,-3 4 1-16,-7 6 1 15,-2 0-1-15,0 8 0 16,0-3 2-16,0 5-2 15,0 0-1-15,0 0 0 16,0 0 0-16,0 0 0 16,0 0 0-16,0 0 0 15,0 3-2-15,0 11 2 16,0 4 0-16,0 5 1 16,0 1 0-16,0 5 0 0,0 3 0 15,0-1 0-15,0 1 0 16,0-1 0-16,0-1 0 15,0-2 1-15,0 1-1 16,2-4 2-16,0-1-2 16,-2-3 0-16,2-8 1 15,-2-1 0-15,0-1-1 16,0-11 0-16,0 1 1 16,0-1 0-16,0 0-1 15,0 0 1-15,0 0-1 16,0 0-1-16,2 0-10 15,6 0-9-15,0-7-4 16</inkml:trace>
  <inkml:trace contextRef="#ctx0" brushRef="#br0" timeOffset="29701.6">6910 5000 2 0,'0'0'6'16,"0"0"2"-16,0 0-2 16,0 0-4-16,0 0 2 15,0 0-3-15,38-50-1 16,-18 39 2-16,8-3-1 15,1 3-1-15,0 6 0 16,-4-4 0-16,0 9-1 0,-3 0 0 16,0 0 0-16,-2 3 0 15,3 8-1-15,-6 7 2 16,-3 4-1-16,-3-1 1 16,-5 1 1-16,-6 1-1 15,0 0 0-15,0 7 2 16,-10 1-2-16,-17 4 3 15,-7 1-1-15,1 2-1 16,0-4 2-16,-1-6-3 16,5 1 0-16,7-16 2 15,7-5-2-15,5-4 0 16,6-4 0-16,2 0 0 16,2 0 3-16,-5-1-3 0,5-11-2 15,0 6 0 1,0-8-5-16,0 2 4 0,0 2 2 15,0 0 1-15,0 10 1 16,7 0-1-16,1 0-1 16,11 7 0-16,-1 8 2 15,1 4 0-15,2-4 1 16,-1-6 3-16,-3 4-1 16,2-6 1-16,-4-2-2 15,-1 1 5-15,-4-6-5 16,4 0 0-16,1 0 0 15,-1 0-3-15,8-14 0 16,-2-3-1-16,-5-5-9 0,4-10-10 16</inkml:trace>
  <inkml:trace contextRef="#ctx0" brushRef="#br0" timeOffset="30783.81">7596 4841 10 0,'0'0'12'16,"0"0"-5"-16,0 0 0 0,0 0-5 15,0 0 2 1,0 0-4-16,0-3 0 0,0 3-1 16,0 8-1-16,0 13 2 15,0 7-1-15,0 4 2 16,0-2 1-16,0 4-2 15,-4 0 0-15,-5-6 3 16,5-6-3-16,2-2 0 16,0-8 1-16,2-4-1 15,0-4 0-15,0-4 0 16,0 0-1-16,0 0 1 16,6 0-3-16,16 0 3 0,0-8 3 15,7 1-3 1,0 2 1-16,0-2-1 0,-2 4 0 15,-4 3 0-15,-6 0 0 16,-5 0 0-16,1 0-1 16,-5 0 1-16,-2 3 0 15,0-3 0-15,-4 3 0 16,-2-3 0-16,0 0 0 16,0 0 0-16,0 0 1 15,0 0 0-15,5 0-1 16,3 0 0-16,-1 0 1 15,0 0 1-15,2-12-2 0,-3-4 1 16,8 0-1-16,1-1 0 16,-6 0 0-16,-6-3-1 15,-1-2 1-15,-2-4-2 16,0 2 1-16,0 3 1 16,0 3 1-16,0 4-1 15,0 7 1-15,0 0 1 16,0 7-2-16,0 0 1 15,0 0-1-15,0 0 0 16,0 0-1-16,0 0-1 16,0 0 1-16,-5 13-1 15,-4 5 2-15,5 9-1 16,2 2 1-16,-7 1 0 0,7-2 1 16,-5 6 0-1,0 7-1-15,5 2 0 0,-7 3 0 16,5-4 0-16,-6-4 0 15,4-6 0-15,2-1 4 16,-1-12-4-16,5-4 3 16,0-5-1-16,0-10-1 15,0 0 1-15,0 2-1 16,0-2-1-16,0 4 1 16,0-4-1-16,0 0-1 15,0 0-6-15,0 0-17 16,-4-4-4-16</inkml:trace>
  <inkml:trace contextRef="#ctx0" brushRef="#br0" timeOffset="32425.7">5291 5654 3 0,'0'0'3'0,"0"0"1"16,0 0 2-16,0 0-4 16,0 0 0-16,0 0-2 15,10 0 1-15,1 0 3 16,2 0 0-16,7 0-2 15,0 0 2-15,14 0-3 16,-3 0 2-16,4-1-1 16,-1-2 0-16,-3 2 1 15,-2-2-3-15,0 2 0 16,0-2 1-16,2 2-1 0,-2-1 1 16,2-3-1-16,3 3 0 15,1-1 3-15,2-2-3 16,-4 1 0-16,0 1 2 15,5-1-2-15,-5-1 0 16,5 1 0-16,-5 4 1 16,2-1-1-16,0-6 0 15,-4 3 0-15,3-2 0 16,-1-2 0-16,0 8 0 16,3-4 0-16,-3 3 1 0,-2 1-1 15,-2-2 0 1,0 0 0-16,3 2 0 0,-1-5 0 15,0 3 0-15,2-1 0 16,-4 1 0-16,8-1-1 16,0 3 2-16,-3-2-1 15,1 2 0-15,-1-2 0 16,-3 2 0-16,0 0 1 16,2 0 0-16,1 0 0 15,4-5 2-15,2 2-2 16,2-1 1-16,3 3-1 15,-1-2-1-15,-1-1 1 16,-5 2 0-16,-3-1 0 16,1 0-1-16,-3-1 0 0,-2 2 2 15,-6 0-2-15,2 2 0 16,-2 0 0-16,-1 0 0 16,8 0 0-16,1 0 0 15,7 0 0-15,-3 0 2 16,4 0-2-16,-1 0 0 15,0 0 0-15,1-1 1 16,-2-4-1-16,1 1 0 16,-1 2 0-16,-4 2 0 15,1 0 0-15,-3 0 0 16,-2-2 0-16,3 2 1 16,-3 0-2-16,2 0 1 15,-2 0 0-15,-2-4 1 0,12 2-1 16,-3-2 0-16,2 0-1 15,-3 2 2-15,2-3-1 16,-6 5 0-16,5-3 0 16,-7 1 2-16,0-2-2 15,5 1 0-15,-5 3-1 16,0-7 2-16,-2 7 0 16,-4-2 1-16,-5-3 0 15,0 5 4-15,-11-3-5 16,2 3 1-16,-9 0 2 15,0 0-1-15,-2 0 2 16,0 0 3-16,0 0-2 16,0-2 5-16,0 2-4 0,0-2 0 15,0 2 3 1,0 0-8-16,0-2 2 0,0 2-4 16,0 0 1-16,0 0-3 15,0 0 1-15,0 0-20 16,-8 0-6-16,-13 0-13 15,2-8-22-15</inkml:trace>
  <inkml:trace contextRef="#ctx0" brushRef="#br0" timeOffset="35469.65">6437 6292 0 0,'0'0'5'15,"0"0"0"-15,0 0 2 0,0 0-2 16,0 0 0-16,0 0 4 16,0 0-3-16,-4 0-1 15,4 0 1-15,0-1-2 16,0 1 2-16,0 0-5 15,0 0 1-15,0-3 2 16,0 3-3-16,0 0-1 16,0 0 2-16,0 0-2 15,0 0 1-15,0 0-1 16,0 0 0-16,0 0 0 16,0 0-2-16,0 0 0 15,4 3 0-15,9 10 2 16,3 7 1-16,5 2-1 0,0 2 1 15,2 2-1 1,-1 1 0-16,-1-3 0 0,-2-2 0 16,2-3 1-16,-4 4-1 15,-1-3 0-15,-5-2 0 16,-2-2 2-16,2-3-2 16,-4-4 0-16,-3-4 0 15,1 0 1-15,-5-3-1 16,2-2 0-16,-2 0 0 15,5 0 1-15,-5 0 0 16,0 0-1-16,0 0 1 0,0 0 0 16,2 0 2-16,-2 0-2 15,0-4 2-15,2-10 4 16,2-6-7-16,-4-2 1 16,7-4 0-16,-5-1 0 15,-2-2 0-15,0 0-1 16,0-3 0-16,0 1 0 15,0-1 0-15,0-3 0 16,0 1-1-16,-4 2 2 16,-5 3-2-16,5-3 0 15,-1 9 1-15,0-3 0 16,1 3 0-16,2 3 0 0,-3-2 0 16,5 4 1-1,0 0-1-15,0 6 0 0,0 0 0 16,0 3 0-16,0 0 0 15,0 4 0-15,0-2 0 16,0 1 0-16,0 3 0 16,0-4-1-16,0 2 1 15,0 0 1-15,0 1-1 16,0 1 0-16,0-4-1 16,0 1 2-16,0 1-1 15,0-2 0-15,0 5 1 16,0-5-1-16,0 4 0 15,0-1 0-15,0-3-1 16,0 4 2-16,0-3-1 0,0 0 0 16,0 2 0-1,0 0 2-15,0 0-2 0,0 2 0 16,0-1 0-16,0 3 1 16,0 0-1-16,0 0 0 15,0-3 0-15,0 1 2 16,0 2-2-16,0 0 0 15,0 0-1-15,0 0 1 16,5-2-1-16,-5 2 1 16,2 0 0-16,0 0-2 15,5 0 1-15,2 0 1 16,2-2 0-16,7-1 1 16,-1 3-2-16,6 0 0 0,-1 0 1 15,1-3 1 1,-4 3-1-16,8 0 0 0,-6 0-1 15,1 0 2-15,-5 0-1 16,4 0 0-16,-2 0 0 16,-3 0-1-16,7 3 1 15,-2 0 0-15,0-3 0 16,1 0 1-16,5 2-1 16,-5 0 0-16,5 3 0 15,-3-5-1-15,3 3 1 16,0 1 0-16,2-2 1 15,0-2-1-15,0 0 0 16,0 0 0-16,0 0 1 0,-2 0-2 16,-1 0 1-1,1 0 0-15,0 0 1 0,0 0-1 16,-5 0 0-16,1 0 0 16,-4 0 0-16,6 0-1 15,-3 0 1-15,3 0 0 16,-3 0 0-16,2 0 0 15,1 0 0-15,4 0-1 16,0-2 1-16,0-2-1 16,0 1 1-16,-4-2 0 15,-6-2 0-15,4 7 0 16,-8 0 0-16,-3-3 0 0,-4 3 0 16,-1-2-1-1,-5 2 1-15,0 0 0 0,1 0 0 16,-3 0 0-16,0 0 0 15,2 0-1-15,-2 0 1 16,0 0-1-16,0 0 1 16,0 0 0-16,0 0 0 15,0 0-1-15,0 0 0 16,0 0 0-16,0 0 1 16,0 0-2-16,0 0 1 15,0 0 1-15,0 0-1 16,0 10-1-16,0 2 2 15,0 6 0-15,0 2 0 16,0 4 1-16,0 2-1 16,0-3 0-16,0 0 1 0,0 0 0 15,0-3-1-15,0-4 2 16,0-1 0-16,0 0 1 16,0-7-3-16,0-1 0 15,0-3 3-15,0-1-3 16,0-3 0-16,0 2 0 15,0-2 1-15,0 0-3 16,0 0 1-16,0 0-8 16,0 0-4-16,0 0-15 15,-16 0-12-15</inkml:trace>
  <inkml:trace contextRef="#ctx0" brushRef="#br0" timeOffset="36369.51">7222 6214 0 0,'0'0'4'16,"0"0"-1"-16,0 0 2 15,0 0-2-15,0 0 1 16,0 0 0-16,-11 2 2 16,11-2 2-16,0 0-1 15,0 0-2-15,0-8 1 0,0-4-5 16,7-2 0-16,6-4-1 15,7-1 0-15,7 4 2 16,-2-2-2-16,1 5 0 16,-4 7 0-16,-4 1 0 15,2 4 0-15,-2 0-1 16,0 0-1-16,-3 7 1 16,-1 10-1-16,-1-1 2 15,-11 8 0-15,5-2 1 16,-7 6-2-16,0 6 1 15,0 1 0-15,-15 4 2 16,-10 5-2-16,-4 1 0 16,-9-3 2-16,9-6-2 0,-2-9 0 15,4-4 0-15,7-8 0 16,3-2 1-16,3-6-1 16,5-2 0-16,3-5 1 15,1 0 0-15,2 0-1 16,1-2 0-16,0-10-4 15,0-6 0-15,2-1-4 16,0 6 7-16,0 3-1 16,0 6 3-16,0 4-2 15,0 0 0-15,0 0 0 16,4 0 0-16,14 10 1 16,3 2 1-16,0 2 5 0,2-6-3 15,-1 4 3 1,7-6 0-16,-2 0-3 0,2-2 3 15,0-3-6-15,0-1 4 16,5 0 1-16,-3 0-5 16,2 0 1-16,-2-13-1 15,-2-6 0-15,-4 5-4 16,-3-7-14-16,-6 1-5 16</inkml:trace>
  <inkml:trace contextRef="#ctx0" brushRef="#br0" timeOffset="37271.08">9228 5642 5 0,'0'0'12'0,"0"0"-3"16,0 0 1-16,0 0-3 15,0 0-2-15,0 0 3 16,0 3-5-16,0-3 2 16,0 0-3-16,0 0-2 15,0 0 0-15,5 0 0 16,6 0 0-16,9 0 3 16,2 0-3-16,7 0 4 15,5 0-3-15,-5 0-1 16,-5 0 3-16,3 0-3 15,-5 0 0-15,-4 0 1 0,-5 0-1 16,-3 0 0 0,-4 0 0-16,-6 0 0 15,2 0 1-15,-2 0-1 0,0 0-2 16,0 0 1-16,0 0-6 16,0 0-2-16,0 0-6 15,0 0-8-15</inkml:trace>
  <inkml:trace contextRef="#ctx0" brushRef="#br0" timeOffset="37466.5">9228 5642 4 0</inkml:trace>
  <inkml:trace contextRef="#ctx0" brushRef="#br0" timeOffset="37616.67">9228 5642 4 0,'36'-208'12'0,"-36"208"-5"0,0 0-1 16,6 0-2-16,8 0 3 15,1 0 6-15,10 0-5 16,0 4-3-16,-1 0 3 0,-1 0-4 15,-4-2 0 1,0-2-2-16,-4 5-2 0,1-5 1 16,-3 0-1-16,1 0-1 15,-1 0-3 1,-3 0-18-16,0 0-28 0</inkml:trace>
  <inkml:trace contextRef="#ctx0" brushRef="#br0" timeOffset="39656.53">3976 8101 6 0,'0'0'7'0,"0"0"3"16,0 0-5-16,0 0 1 0,0 0-2 16,0 0-2-16,-16-6 0 15,16 6-1-15,0 0-1 16,0 0 1-16,0 0-1 15,0 0 0-15,0 0-1 16,0 0-1-16,0 4 0 16,3 8 2-16,10 8 0 15,0-2 1-15,3 3-1 16,3 0 0-16,2-7 2 16,2 7-2-16,-5-4 0 0,-1 3 0 15,-3 0 0 1,-5-5 2-16,-3 1-2 0,-1-7 0 15,-5 4-1-15,0-3 1 16,0 2 0-16,0-1 1 16,-7-2-1-16,-4-1 2 15,2-4-2-15,-2-2 0 16,-2-2 0-16,-1 0 1 16,-1 0-1-16,-1-18 0 15,3-2 0-15,3-6 0 16,6-2-3-16,4 0-2 15,0-2 4-15,0 3-1 0,2 1 2 16,12 2-1-16,1 6 2 16,1-2 0-16,-1 3-1 15,-1 0 0-15,-3 2 1 16,-7 3-1-16,6 3 0 16,-6-3 2-16,-2-2-2 15,-2-2 2-15,0-2-2 16,0 0 1-16,0 0 0 15,0 2 0-15,0 6-1 16,-4 0 3-16,-8 3-3 16,6 2 2-16,-9 3-1 15,-3-1-1-15,-7 3 1 16,0 0-1-16,4 0-2 0,-2 17 2 16,5 7-4-1,7 4-5-15,7 2-8 0,4-6-3 16</inkml:trace>
  <inkml:trace contextRef="#ctx0" brushRef="#br0" timeOffset="40509.57">3773 7778 2 0,'0'0'2'0,"0"0"2"15,0 0 1-15,-127 114-1 16,103-83 0-16,4-4-3 16,2 0 0-16,3 3 0 15,1 0-1-15,5 2 0 16,1 0 0-16,-2-2 1 16,6 2-1-16,-1 2 0 0,5-2 0 15,0 0 3 1,0 3-3-16,11-1 0 0,5 0 1 15,7 6-1-15,1-3 0 16,2 0 1-16,6-1 0 16,-1-5 0-16,2-7-1 15,6-3 0-15,-2-3 1 16,3-6-1-16,5 3 2 16,-3-8-1-16,0-4-1 15,-1 1 1-15,-1-4-1 16,0 0 0-16,0 0 5 15,0-17-5-15,0-5 3 0,5-2-1 16,-1-4-2 0,1-4 2-16,-3-2-2 0,1-2 0 15,-7-2 1-15,-3 6-1 16,-6 0 2-16,-8 1 2 16,-5 1-2-16,-3 2 5 15,-4 1-7-15,-7-4 3 16,0-1 3-16,0-4-5 15,0 0 2-15,0 4-2 16,-9 0 0-16,-2 4 5 16,-3 2-5-16,-1-1 1 15,-3 4 3-15,1-1-2 16,-6 1 4-16,1 0-1 0,-10 0-5 16,1 1 8-1,-4 0-9-15,-3-2 0 0,-1-1 4 16,0 5-4-16,1 3 0 15,5 5 0-15,4 6 0 16,2 1-2-16,-2 5 2 16,0 0-3-16,-5 1 2 15,1 21-11-15,-2 6-3 16,-2 7-3-16,2 4-2 16,1 3-1-16,5 1-10 15</inkml:trace>
  <inkml:trace contextRef="#ctx0" brushRef="#br0" timeOffset="43891.44">5715 8226 4 0,'0'0'10'16,"0"0"-2"-16,0 0-2 15,0 0 1-15,0 0-3 16,0 0 3-16,0 0 0 16,0 0 0-16,0 0 0 15,0-3-3-15,0 3-1 16,0 0 2-16,0 0-4 15,0 0 0-15,0 0-1 16,0 0 2-16,0 0-3 16,0 0 1-16,0 0 0 0,0 0-1 15,0 0 0-15,0 0-2 16,0 0 3-16,2 0-4 16,10 6 4-16,1 12 0 15,5-2 0-15,-1 9 1 16,4 1-1-16,1 0 0 15,-5 2 0-15,8-1 1 16,-7-6-2-16,0-1 1 16,-7-3 0-16,2-5 1 15,-6-3-1-15,-3-3 0 16,-1-1 0-16,-3-5 1 0,2 3-1 16,-2-3 0-1,0 2 0-15,0-2 1 0,0 0-1 16,3 0 0-16,-1 0 2 15,-2 0-2-15,2 0 3 16,-2 0-1-16,0 0 1 16,0-4 4-16,0-6-3 15,2-10 1-15,-2-6-1 16,0-6-2-16,0-2-2 16,0-2 0-16,0-1 2 15,-4 2-2-15,-3 0 0 16,-2 1 0-16,0 3 0 15,0-1 0-15,2-2 0 16,-2 8 0-16,3-6 1 0,-1 7-2 16,3 1 1-16,-1-2 0 15,0 0 0-15,-1-1 0 16,6 1 0-16,-4 1 0 16,4 2 0-16,-5 3 0 15,5 5 0-15,0 1 0 16,-4 1-1-16,2 3 3 15,2 4-2-15,0 3 0 16,0-2 0-16,0 3-2 16,-3 2 2-16,3-2 0 15,0 0 0-15,0 2 0 16,0-2 0-16,0 2 0 16,0 0 0-16,0 0-2 0,0 0 2 15,0 0 0-15,0-1-1 16,0 1 1-16,0-3 0 15,0 0-1-15,0 2 2 16,0 1-2-16,0-2 1 16,0 2 0-16,0 0-1 15,0-2 1-15,0 2 0 16,0 0-1-16,0 0 1 16,0 0-2-16,5 0 1 15,6 0 1-15,4-4 0 16,1 2 0-16,4-2 0 15,-2 2 0-15,4 0 0 0,1 0 1 16,1 2-1 0,2-2 0-16,-1-1-1 0,6 3 1 15,-2 0 0-15,7 0 0 16,-3-3 0-16,6 3-1 16,-4-4 1-16,1-1 0 15,-1 4 1-15,-4 0-1 16,3-2 0-16,-5 3 0 15,-2 0 0-15,-3 0-2 16,5 0 2-16,-2 0 0 16,0 0 0-16,2 0 0 15,0-3 0-15,2 0 0 16,5 1 0-16,-3-2 0 0,5-2 0 16,-1 2 0-1,0-3 0-15,3 2-2 0,-3-2 0 16,-1 2 0-16,0-2-1 15,0 2 3-15,-5-1-3 16,-2 2 3-16,-2 1-1 16,-1 2-3-16,-4-3 3 15,7 0 0-15,-4 2 1 16,-2-3-1-16,-2 3 0 16,0-1 1-16,-1 1 0 15,-1 2-1-15,0-2 0 16,-1 2 1-16,1-4-1 15,2 1 1-15,-4-1-3 16,1 3 3-16,-2-2-1 0,-3 0 1 16,3 3-1-16,-5-2 0 15,2-1 2-15,1 3-2 16,-5 0 1-16,-1 0 0 16,-6 0-1-16,-2 0 1 15,0 0-1-15,0 0 0 16,0 0 1-16,0 0 0 15,0 0 0-15,0 0 0 16,0 0-1-16,0 0 1 16,0 0-1-16,0 0 1 15,0 11 0-15,0 3-1 16,0 5 1-16,0 3 0 16,0 7 1-16,0-1-1 15,0 2 0-15,6 4-1 0,-2 0 3 16,0-3-2-16,5-1 2 15,-5-7 0-15,4 0 2 16,-2-4-4-16,-4-6 4 16,3-5-1-16,-3-4-3 15,-2-3 1-15,0-1-1 16,0 0 1-16,0 0-2 16,0 0 0-16,0 0-11 15,0 0-13-15</inkml:trace>
  <inkml:trace contextRef="#ctx0" brushRef="#br0" timeOffset="44739.67">6435 8243 1 0,'0'0'6'16,"0"0"2"-16,0 0-3 0,0 0 4 16,0 0-1-16,0 0 0 15,0 0 2-15,4-10-7 16,10-9 0-16,6-8 0 16,-2 1-3-16,-1-2 0 15,-1 5 0-15,-5-2 0 16,1 4-1-16,-6 2 1 15,1 3 0-15,-3 4 0 16,-4 3 1-16,2 4-1 16,-2 1 0-16,0 2 1 15,0 2-2-15,0-3 1 16,0 3 0-16,5 0 0 16,-5 0 0-16,0 0-2 0,0 0 1 15,0 0-1-15,0 0 1 16,0 0-2-16,0 0-1 15,0 17 3-15,0 4 0 16,0 5 1-16,3 11 0 16,-3 1 0-16,2 4 1 15,-2-3-1-15,2-1 0 16,-2-7 1-16,0 0 0 16,0-3-1-16,0-2 3 15,0 1-2-15,2 0 3 16,-2-3-4-16,0-5 1 15,0-10 1-15,0-3-2 16,0-6 0-16,0 0 0 16,0 0 0-16,2 0 1 0,1 0-1 15,-1 0-3-15,4-8-5 16,6-14-13-16</inkml:trace>
  <inkml:trace contextRef="#ctx0" brushRef="#br0" timeOffset="45497.74">6879 8041 2 0,'0'0'10'0,"0"0"-6"16,0 0-1-16,0 0 2 16,0 0-1-16,0 0 1 15,9-12-3-15,-5 3-1 16,0 4 1-16,3-3-1 0,0-2-1 15,8 2 0 1,4-2 1-16,0 2-1 0,6 2 0 16,-3 2 0-16,5 1-1 15,-2 2 1-15,-1 1 0 16,-2 0-2-16,1 0 1 16,-3 10 1-16,-7 6-2 15,-2 1 2-15,-4 6-1 16,-2 3 1-16,-5 3 0 15,0 3 0-15,0-3 1 16,-19 3-1-16,-1 0 1 16,-6 3-1-16,-3-3 3 15,0-2-3-15,4-2 0 16,3-9 1-16,7-5 0 16,3-6 0-16,3-8-1 0,5 0 0 15,0 0 3-15,-1-4-3 16,5-7-3-16,0-3-3 15,0-1-2-15,0 5 8 16,0 1 0-16,0 6 1 16,0 3 0-16,0 0-1 15,13 0 0-15,8 4 0 16,0 9 3-16,6 0 1 16,2 3 1-16,0-4 2 15,2-1 3-15,7-2-6 16,-4-2 0-16,-6-7 0 15,1 0 0-15,-2 0-1 0,-6 0-1 16,-1-10-1-16,-5 0 1 16,-1-4-2-16,-3-3-3 15,-7 2-1-15,-2-7-7 16,-2 1-10-16,0 2-10 16</inkml:trace>
  <inkml:trace contextRef="#ctx0" brushRef="#br0" timeOffset="47061.71">8234 8131 3 0,'0'0'7'15,"0"0"-2"-15,0 0 1 16,0 0 3-16,0 0-4 16,0 0-1-16,-29-16-1 0,27 4-2 15,-3 2 1 1,5 0 0-16,0-2-1 0,0 5-2 15,0-4 1-15,7 3 0 16,0 2-1-16,8 4 1 16,-8 2-2-16,5 0-1 15,-4 0-2-15,1 16 5 16,-3 2-3-16,2-2 2 16,-8 0 1-16,0 5-1 15,0-4 1-15,-12 1 1 16,-7-2-1-16,-2-6 3 15,5-4-3-15,3-3 0 0,2-3 3 16,6 0-2 0,-1-11 2-16,1-11-3 0,5 0 0 15,0 0 0-15,0 2-1 16,7 8 0-16,2 5 1 16,4 7 0-16,-6 0-2 15,0 0-1-15,-5 5-1 16,7 7 3-16,-5-3-5 15,5 0-3-15,3-7-6 16</inkml:trace>
  <inkml:trace contextRef="#ctx0" brushRef="#br0" timeOffset="48865.35">8662 8119 4 0,'0'0'10'16,"0"0"-4"-16,0 0-1 16,0 0 1-16,0 0-2 0,0 0 0 15,0-2 0 1,0 2-3-16,0 0 0 0,0 0-1 15,0 0-2-15,0 0 1 16,0 2-2-16,9 15 3 16,4 0 0-16,10 7 0 15,-4 0 2-15,6 3-2 16,0-2 0-16,-1-1 3 16,1 2-2-16,-3-4 1 15,-2-1-2-15,-2 1 0 16,-3-8 3-16,-1 2-3 15,-1-2 0-15,-4-6 0 0,-4-2 1 16,-3-5-2 0,-2-1 2-16,0 0-1 0,0 0 3 15,0 0-3-15,0 0 1 16,5-7 7-16,-3-7-3 16,2-10-3-16,-2 2-1 15,-2-5 0-15,0 0 2 16,0-4-3-16,0-1 0 15,0-3-1-15,0 2 1 16,-4-1 0-16,-5 4 0 16,4-3 1-16,-4 6-1 15,7 1 0-15,-4 0 0 16,4-1 2-16,-3 0-2 16,1 3-1-16,1-5 1 15,1 2 0-15,2-2 0 0,0 0 0 16,0 3 0-16,0-1-1 15,0 2 1-15,0 2-1 16,0 3 0-16,0 4 1 16,0 6-1-16,0 2 1 15,0 1 0-15,0 2 1 16,0 1-1-16,0-1 0 16,0-4 0-16,0 2 0 15,0 2 1-15,0 3-1 16,0 0 0-16,0 0 0 15,0 2 0-15,0 0-1 16,0 0 1-16,0 0 0 0,0 0-1 16,0 0 0-16,0 0 1 15,0 0-1-15,0 0 0 16,0 0 0-16,2 0 1 16,3 0-2-16,2 0 2 15,3 0 0-15,9 0 0 16,0 0 0-16,4 0 0 15,1 0 0-15,1 0 0 16,2 0 1-16,0 0-1 16,1 0 0-16,6 0 0 15,-3 0 0-15,-2 0 0 16,5 0 0-16,-5 0 0 16,-6 0 0-16,4 0 0 0,0 0 0 15,-9 0 0 1,7 0 0-16,-8 0 0 0,6 0 0 15,-3 0-1-15,6 0 2 16,3 0-1-16,-2 0 0 16,2-2 0-16,-2 2 0 15,0-3 0-15,0 3 0 16,-5 0-1-16,2 0 1 16,-4 0 0-16,9 0 0 15,3 0 0-15,-3 0 0 16,0 0 0-16,-5 0 0 15,3 0 0-15,4 0 1 0,-2-3-1 16,3-1 0-16,-9 2 0 16,2-2 0-16,0 0 0 15,-3-3 0-15,3 2-1 16,-6-1 2-16,6 2-1 16,0 1 0-16,-3-2 0 15,5 1 1-15,-3-1-1 16,-6 3-1-16,-5 2 0 15,-1 0 1-15,-6 0 0 16,3 0 0-16,-5 0 0 16,4 0 0-16,-4 0 0 15,3-2 0-15,-5 2 1 16,2 0 0-16,-2 0-2 0,-2 0 1 16,2 0 0-1,-2 0 0-15,0 0 0 0,0 0 0 16,0 0-1-16,0 0 0 15,0 0 1-15,0 0-1 16,0 0 1-16,0 0-1 16,0 0 1-16,0 0 0 15,0 17-1-15,0 2 1 16,0 10 0-16,0 0 0 16,0 2 1-16,6 1 1 15,-2-6-1-15,0-4-1 16,3-5 5-16,-3-6-4 15,0-1 1-15,1-2 0 16,0-3-1-16,-3-2 1 0,-2-1-2 16,0-2 0-16,0 0-2 15,0 0 1-15,0 2-10 16,0-2-14-16</inkml:trace>
  <inkml:trace contextRef="#ctx0" brushRef="#br0" timeOffset="49795.81">9629 7844 0 0,'0'0'3'16,"0"0"2"-16,0 0-2 15,0 0 3-15,0 0-3 16,0 0-2-16,-58 53 3 16,45-39-3-16,5 0 0 15,-2 4-1-15,-1 1 1 16,7 4 4-16,-6 0-5 16,4 4 0-16,-3-1 1 15,7 2-1-15,0-2 0 0,0 0 0 16,2-2 1-16,0-2 0 15,0-2-1-15,0 1 1 16,0-4 0-16,4 1 0 16,5-4 0-16,-1 0 1 15,6 1 0-15,-1-6 0 16,3 4-1-16,-3-5 0 16,10-4 1-16,-3-2-1 15,0-2 1-15,4 0 0 16,-3 2-1-16,1-2 0 15,4 0-1-15,-1 0 1 16,0 0 1-16,-5-8-2 0,-3-3 0 16,-5 0 0-16,-3 4 2 15,-3 0-1-15,-4-2-1 16,6 1 1-16,-6-1 3 16,-2-2-3-16,0 0 0 15,0-1 1-15,0 0-1 16,0-2-1-16,-8 3 0 15,4-1 0-15,-7 6 2 16,5 0-1-16,-6 4-1 16,-1 0 2-16,-3 2-1 15,-9 0-2-15,6 0 1 16,-8 0 0-16,0 14-2 16,0 4 2-16,-2 3 0 0,7-2-2 15,2 4-1 1,2-4-9-16,5-1-4 0,-1 3-7 15</inkml:trace>
  <inkml:trace contextRef="#ctx0" brushRef="#br0" timeOffset="51901.72">5385 8675 1 0,'0'0'5'0,"0"0"-2"16,0 0 0-16,0 0 1 15,0 0-3-15,128 0 1 0,-105 0 0 16,4 0-1 0,0 0 3-16,-4 0-3 0,1 0 0 15,3 0 2-15,-1 0-2 16,5 0 2-16,4 0-2 16,-2 0 0-16,2 0 2 15,3 0-2-15,-2 0-1 16,-1 0 1-16,2 0 0 15,-2 0-1-15,1 0 0 16,1 0 1-16,1 0-1 16,3 0 0-16,-4 0 0 15,3 0 1-15,-1 0-1 16,-2 0 0-16,3 0-1 16,-2 0 2-16,3-4-1 15,-4-1 0-15,5 2 0 0,1 1 0 16,-3 0 0-16,-2 2 0 15,-2 0 0-15,0 0 1 16,-1 0-2-16,1 0 2 16,-1 0-1-16,4 0 1 15,1 0-1-15,-1 0 0 16,11 0 1-16,-8 0 1 16,1 0-2-16,-1 0 0 15,-5 0 0-15,4 0 1 16,-5 0 0-16,-3 0-1 15,0 0 1-15,1 0 0 16,1 0 1-16,3 0-1 0,3 0 1 16,-2 0 0-16,3 0-1 15,1 0-1-15,-5 0 0 16,-5 0 1-16,3 0-1 16,-5 0 0-16,2 0 0 15,2-2 1-15,0-1 0 16,1 1-1-16,1 0 1 15,6-1 0-15,-1 3-1 16,2-5 0-16,-1 5 0 16,-1-4 1-16,-3 1-1 15,1 0 0-15,-5-2-1 16,-4 5 2-16,5 0-1 16,-5-5 0-16,0 5 0 0,0-4 0 15,8 3 0 1,-1-1 0-16,-1 2 1 0,5-5-1 15,1 1 0-15,1-1 0 16,-1 0 0-16,-1-1 1 16,-2 5-1-16,-1-2 0 15,-2 1 1-15,-3 2-1 16,1 0 0-16,1 0-1 16,0 0 2-16,-5-4-2 15,7 2 1-15,0 0 0 16,-3-2 1-16,1 2-1 15,0-2 0-15,-5 0 0 0,7 0 0 16,-5-2 0 0,5 4 0-16,-5 0 0 0,3 2 0 15,-2 0 1-15,2 0-1 16,-3 0 0-16,0 0 0 16,1 0 2-16,-3 0-2 15,0-2 0-15,2-1-1 16,1 0 2-16,-3 3-2 15,0 0 1-15,0 0 0 16,-2 0 1-16,0 0-1 16,0 0 0-16,0 0 2 15,0 0-2-15,0 0 0 16,5 0-1-16,-5 0 1 0,0 0 1 16,0 0-1-1,-2 0 0-15,4 0 0 0,2 0 0 16,3 0 0-16,2 0 0 15,2 0 1-15,-2 0 1 16,-3 0-2-16,1-4 0 16,-2 0 3-16,-3 4-2 15,-2-4 0-15,-3 2 0 16,-1 0 0-16,-3 0 3 16,1 2-3-16,-4 0-1 15,2 0 4-15,-3 0-2 16,-3 0 0-16,-1 0 1 15,-5 0-3-15,-5 0 4 16,-2 0-1-16,-2 0-2 0,0 0 3 16,0 0-3-16,0 0-1 15,0 0 0-15,0 0 1 16,0 0-3-16,0 0 2 16,0 0-8-16,0 0-11 15,0 0-8-15,-15 0-13 16</inkml:trace>
  <inkml:trace contextRef="#ctx0" brushRef="#br0" timeOffset="55141.42">7608 9411 0 0,'0'0'2'0,"0"0"7"15,0 0-3-15,0 0 1 16,0 0 0-16,0 0-3 16,0 0 2-16,0 0-3 15,0 0-1-15,0 0 3 16,0 0-2-16,0 0-1 15,0 0 2-15,0 0-4 16,0 0 2-16,0 0-2 16,0 0 0-16,0 0-1 0,0 3-1 15,0 6 1-15,9 3 0 16,4 6 2-16,5 1-1 16,2 3 0-16,2 2 0 15,0 1 1-15,1-4-1 16,-6 4 0-16,-1-4 0 15,-1-2 0-15,-1-3 0 16,-7-2 1-16,-1-2-1 16,-4-6 1-16,6-3-1 15,-6-1 0-15,-2-2 2 16,2 0-2-16,-2 0 0 0,0 0 0 16,0 0 1-1,0 0-2-15,2 0 2 0,-2 0-1 16,0 0 2-16,0 0-1 15,5 0 2-15,1 0 2 16,-6-9 2-16,2-7 1 16,0-5-8-16,-2-5 0 15,5-6 5-15,-2 1-4 16,-3-3-1-16,0 0 0 16,0 1 0-16,0 1 1 15,0 3-1-15,0-2 0 16,0 5 1-16,0 0-1 15,0 0-1-15,0 2 1 16,0-4 0-16,0 2 0 0,0 2 0 16,0 2 0-16,0 1 0 15,0 4 0-15,2 0 0 16,-2 0 0-16,0-3 1 16,0 1-1-16,0 0 0 15,0 0 0-15,0 8 1 16,2-2-1-16,-2 3 0 15,0 2 0-15,0 0 0 16,0 2 0-16,0 0 0 16,0 6 0-16,0-2 0 15,0 2 0-15,0 0 0 16,0 0 0-16,0 0 0 16,0 0 1-16,0-2-1 0,0 2 0 15,2-5 0 1,-2 3 0-16,0-3 0 0,5-1 0 15,-5 5 1-15,0-2-1 16,0 1 0-16,2 2 0 16,-2-2-1-16,4 2 2 15,-4 0-1-15,0 0 0 16,0 0 0-16,0 0-1 16,0 0 1-16,0 0 0 15,0 0 1-15,0 0-1 16,0 0-1-16,0 0 1 15,2 0 0-15,3 0-2 0,6-4 0 16,2 3 2 0,10-4-1-16,-1 5 1 0,10 0 0 15,-1 0 0-15,4 0 0 16,-1 0 0-16,1-2 0 16,-4 2 0-16,3 0 0 15,-5 0-1-15,2 0 1 16,-2 0 0-16,4 0 0 15,-2 0 1-15,3 0-1 16,0 0 0-16,-1 0 1 16,1 0-1-16,-1 0-1 15,-2 0 1-15,0 0 0 16,-4 0 1-16,2 0-1 0,0 0 0 16,-5 0 0-1,3 0 0-15,0 0 0 0,0 0-1 16,-3 0 2-16,5 0-1 15,0 0 0-15,3 0 0 16,-3 0 0-16,0 0 0 16,-5 0 0-16,2 0 0 15,-1 0 0-15,-5 0 0 16,7 0 0-16,-4 0 0 16,-2 0 0-16,2 2 1 15,-3-2-1-15,2 0 0 16,-2 0 0-16,1 0 0 0,-4 0 0 15,3 0 0 1,-4 0-1-16,2 0 1 0,-8 0 0 16,4 0 0-16,-5 0 0 15,-5 0-1-15,-4 0 1 16,0 0 0-16,0 0-1 16,0 0 1-16,0 0-1 15,0 0 0-15,0 0 2 16,0 0-2-16,0 0 0 15,0 0 1-15,0 0-1 16,0 5 0-16,0-2 0 16,0 9 0-16,0 4 1 15,0 2 0-15,0 6 0 16,0 4 0-16,0 3 1 16,0-4-1-16,0 2 0 0,2-5-1 15,-2 0 3-15,8-2-2 16,-6-4 0-16,2-2 1 15,1-2 4-15,-1-4-4 16,-2-2-1-16,0-3 3 16,-2-5-1-16,5 0-2 15,-5 0 0-15,0 0 0 16,0 0-1-16,0 0 0 16,0 0-15-16,0 0-3 15,0 0-20-15</inkml:trace>
  <inkml:trace contextRef="#ctx0" brushRef="#br0" timeOffset="56065.63">8475 9249 0 0,'0'0'4'0,"0"0"-2"16,0 0 6-16,0 0-5 15,0 0 2-15,0 0 3 16,0 0-3-16,-5 0 3 0,5 0-3 16,0 0 0-16,7 0-1 15,7-14-4-15,3 1 1 16,8-1 0-16,-1 0 0 16,3 4-1-16,2 2 0 15,-7 4 0-15,-2 1-2 16,3 3 2-16,-6 0-2 15,1 0 2-15,-2 13-3 16,-3 5 1-16,0 0 2 16,-1 4 0-16,-8-1 0 15,-4 4 0-15,0 3 0 16,0 0 1-16,-2-2 0 16,-18 3-1-16,-5-1 0 0,-4 2 1 15,0-2 0-15,-2 0-1 16,0-4 0-16,-3 2 3 15,11-6-3-15,-2-2-1 16,2-7 1-16,10-2 0 16,6-6 1-16,3-3-1 15,-1 0 0-15,5 0 3 16,-2-3-3-16,0-15-4 16,2 0-2-16,0-1 1 15,0 4 4-15,2 5 1 16,7 3 0-16,0 6 1 15,9 1-1-15,0 0-1 0,1 4 1 16,8 16 0 0,2 3 7-16,2-4-4 0,-4-1 0 15,2-6 3-15,-2-6-4 16,-4-3 3-16,-2-3 0 16,2 0-2-16,-1 0 4 15,5-9-7-15,-4-8 1 16,-2 0-1-16,8-5-5 15,-2-6-9-15,0 0-3 16,-9-2-13-16</inkml:trace>
  <inkml:trace contextRef="#ctx0" brushRef="#br0" timeOffset="57109.44">11081 8589 3 0,'0'0'7'0,"0"0"-1"16,0 0-1-16,0 0-1 16,0 0 2-16,0 0-4 15,0 0 1-15,0 0 4 0,0 0-5 16,2 0 1-16,9 0 1 15,7 0-2-15,2 0 4 16,7 0-6-16,-1 0 2 16,3 0 1-16,2 0-3 15,0 0 0-15,-2 0 0 16,-2 0 1-16,-6 0 0 16,-5 0-1-16,-10 0 0 15,1 0 1-15,-5 0-1 16,0 0 1-16,0 0-1 15,-2 0 0-15,7 0 2 16,-5 0-2-16,3 0 0 0,-1 0-1 16,5-3 1-16,0 1-10 15,0-6-9-15,0-4-19 16</inkml:trace>
  <inkml:trace contextRef="#ctx0" brushRef="#br0" timeOffset="57710.61">11130 8358 4 0,'0'0'4'16,"0"0"0"-16,0 0 2 16,0 0-3-16,0 0 3 15,0 0 0-15,38 10-2 16,-21-6 0-16,3-2-2 15,7 2 0-15,2-4 3 16,0 0-4-16,0 0 3 16,-2 0 0-16,-2 0-2 15,-8 0 4-15,-3 0-4 16,-5 0 0-16,-3 0 2 16,-6 0-3-16,2 0 1 15,3 0 2-15,-5 0-4 0,0 0 2 16,0 0-2-16,2 0 0 15,5 0-1-15,-2 0 1 16,1 0-11-16,-2 0-4 16,1-4-24-16</inkml:trace>
  <inkml:trace contextRef="#ctx0" brushRef="#br0" timeOffset="59515.6">4304 11103 6 0,'0'0'5'0,"0"0"1"15,0 0 1-15,0 0-5 0,0 0 3 16,0 0-1 0,-37-36-2-16,25 28 2 0,3 0 0 15,-5 1-2-15,6 2 3 16,-1 1-5-16,-3 1 0 16,4 3 0-16,-3 0 0 15,-1 0 0-15,3 0-1 16,-1 0 1-16,-4 9 0 15,3 5 0-15,-2-5-1 16,3 3 1-16,4-3 0 16,6-1-1-16,0 4 0 15,0-2 0-15,0 0 0 16,0 0 0-16,13-3 0 16,5-2 1-16,0 1 0 15,4-4 2-15,3-2-2 0,1 0 1 16,1 0 1-1,2 0-1-15,0-8 0 0,0-3 0 16,-2 0-1-16,0-4 2 16,-7 2-2-16,-2-3 0 15,-7 2-1-15,-5 2 3 16,-1 4-2-16,-5 0 0 16,0 4 1-16,0 1 2 15,0 1-3-15,0 2 1 16,0 0-1-16,0 0 1 15,0 0-2-15,0 0 1 16,0 0 0-16,0 0-1 0,-3 0 0 16,-3 11 0-16,-1 9 0 15,-6 4 2-15,6 6-1 16,-4 8 0-16,5 3 0 16,1 8 2-16,5-3-2 15,0-2 0-15,0-5 2 16,0-10 0-16,0-3-1 15,0-7 1-15,0-1-1 16,0-6 4-16,0-3-5 16,2-2 0-16,-2-7 2 15,0 2-2-15,0-2 0 16,3 0 0-16,-1 0 1 16,0 0-2-16,4-4-10 0,-1-18-12 15</inkml:trace>
  <inkml:trace contextRef="#ctx0" brushRef="#br0" timeOffset="60579.51">3934 10914 3 0,'0'0'2'0,"0"0"2"15,0 0 2-15,0 0-1 16,-76 121-2-16,61-89-2 16,1-2 0-16,1 2 2 15,6-4-2-15,0 0 0 0,5 2 1 16,2 1-2-16,0 0 2 15,0 2-2-15,0-1 1 16,0-2 0-16,4-1-1 16,15 0 0-16,-4-1 0 15,5-4 1-15,0 0 1 16,0-1-1-16,2-6-1 16,5-1 2-16,0 2-2 15,4-4 1-15,1 2 0 16,1-2 0-16,2-2 1 15,3-6-2-15,-4 2 0 16,6-2 2-16,-2-2-1 0,-1 4-1 16,4-5 0-16,-1-3 1 15,-2 0 0-15,0 0 0 16,-2 0-1-16,-3-3 3 16,-2-11-3-16,5-4 1 15,-3-4 1-15,-2-2 0 16,3-2 2-16,-5-2-3 15,-2 0 0-15,-3 2 1 16,-1 2-2-16,-8 3 0 16,-1 2 0-16,-3-1 1 15,-5 0 1-15,3-4-2 16,-4-5 0-16,2 1 3 16,-1-4-3-16,-2 2 0 0,1-4 0 15,-3 1 1 1,1 4 2-16,-3 0-3 0,0 4 1 15,0 4 3-15,0-2-3 16,-12 5 0-16,-3-1 2 16,-1 4-3-16,-4 1 4 15,-2-3-3-15,-1 3 0 16,-1-2 3-16,-3 0-4 16,-2 3 2-16,-2-4 1 15,-3 0-1-15,5 3 1 16,0-3-2-16,2 2-1 15,4 3 3-15,4 5-3 0,1 0 1 16,1 0 0-16,-1 3 1 16,-4 2-2-16,2 0 0 15,-5 2 0-15,-2 0-1 16,-6 0 1-16,-3 0-2 16,-3 10 2-16,-4 4-1 15,1 3 1-15,1 3 0 16,5-8 0-16,3 8-1 15,4-3-4-15,2 7-10 16,3 4-4-16,2 7-3 16,1 1-6-16</inkml:trace>
  <inkml:trace contextRef="#ctx0" brushRef="#br0" timeOffset="64479.33">5974 11275 0 0,'0'0'12'16,"0"0"-1"-16,0 0-3 15,0 0 2-15,0 0-4 0,0 0 0 16,0 0 1 0,-16-18-2-16,14 18-3 15,2 0-1-15,0 0 0 0,0 0 0 16,0 0-1-16,0 0 0 15,0 0-1-15,0 0 1 16,0 0-1-16,0 0 0 16,0 0-2-16,0 3 3 15,4 10-2-15,14 10 2 16,3 2 1-16,0 1-1 16,8 3 0-16,-2-4 0 15,4 0 0-15,-4-3 1 16,0 1-1-16,-2-2 0 15,-6-3 1-15,-1 1 0 16,-5-8-2-16,-3-1 1 0,-4-5 0 16,1 0 1-1,-5-1-1-15,0-2 0 0,-2 1 0 16,0 0 0-16,2-3 0 16,-2 3 0-16,0-3 1 15,0 0 0-15,0 0-1 16,6 0 0-16,-6 0 3 15,2 0-2-15,-2 0 3 16,0-7 3-16,0-9 0 16,0-6-3-16,2-2-3 15,-2-8-1-15,0 0 2 16,0-3-2-16,0 1 0 16,0 0 0-16,-4 0 1 0,-4 2-1 15,2-1 0-15,-1 7 0 16,-1-3 1-16,-2 3-1 15,6 2 0-15,-5-1 0 16,0-2 1-16,4-1-2 16,-6-2 1-16,7 2 0 15,0 2 0-15,-6 3 0 16,6 5 0-16,-1 6 0 16,1 0 1-16,2 0-3 15,-2 3 2-15,-1 2 0 16,3 1 2-16,0 2-2 15,-1 0 0-15,3 3-1 0,0-2 3 16,-2 3-4-16,2 0 2 16,0 0 0-16,-2 0-1 15,2 0 1-15,0-2 0 16,0 2-1-16,0 0 3 16,0-2-3-16,0-3 1 15,0 5 0-15,0-7 0 16,0 2 0-16,0-2 0 15,0 1 0-15,0 4 1 16,0 0-1-16,0 2 0 16,0 0 0-16,0 0-1 15,0 0 1-15,0 0 0 0,0 0-2 16,0 0 3 0,0 0-1-16,0 0 0 15,0 0 0-15,0 0-2 0,0 0 1 16,0 0 1-16,0 0-2 15,0 0 1-15,0 0 0 16,4 0-1-16,8 0 2 16,5 0 1-16,8 0-1 15,-1 0 0-15,5-3-1 16,7 3 2-16,-1-3-1 16,6 1 0-16,-3 0 1 15,-5 2-2-15,-2 0 1 16,-2 0 0-16,-2 0 0 15,-4 0 0-15,-2 0 0 16,6 0 0-16,0 2 0 0,4 2 1 16,3-4-1-16,3 1 0 15,4 2 0-15,-3-3 1 16,-3 2-2-16,1-2 1 16,-3 2 0-16,1 0 1 15,0 0-1-15,1 0 0 16,1-2 0-16,-1 0 0 15,3 0 0-15,3 0 0 16,-2 0 0-16,1 0 0 16,3 0 0-16,-5-4 0 15,-3 4 1-15,-1-4-1 16,-1 2-1-16,1 2 1 0,6 0 0 16,-2 0 1-16,-3 0-1 15,4 0 0-15,-4 0-1 16,5 0 1-16,2 0 0 15,-1 0 0-15,-3 0 0 16,1 0 1-16,-5 0-1 16,0 0 0-16,-6 0-2 15,-1 0 2-15,2 0 0 16,-2-3 0-16,-2 2 0 16,-1-1-2-16,1 2 2 15,-6-2 0-15,2 2-2 16,-1 0 2-16,2-2 0 15,-2 2 0-15,3 0 0 0,-2-5-1 16,0 5 1-16,-1-2-1 16,-5 2 0-16,-3-3 1 15,-8 3 0-15,5 0 0 16,-7 0 0-16,-2 0 1 16,0 0-1-16,0 0 0 15,0 0-2-15,0 0 2 16,0 0 0-16,0 0 0 15,0 0 0-15,0 0 0 16,0 0 0-16,0 0 0 16,0 0-2-16,0 0 2 15,2 0 0-15,5 14-1 16,2 6 2-16,0 2 1 0,2 5-2 16,3-3 1-1,1-1 3-15,-1 2 1 0,1-6-3 16,-1-5 0-16,-6-3-1 15,-1-8 0-15,-5 1 0 16,0-4-1-16,-2 3 2 16,0-3-2-16,0 0-2 15,0 0-19-15,0-7-11 16</inkml:trace>
  <inkml:trace contextRef="#ctx0" brushRef="#br0" timeOffset="65245.68">6745 11472 0 0,'0'0'5'0,"0"0"3"15,0 0 3-15,0 0-1 16,0 0 2-16,0 0-2 15,0 0-1-15,0-40-8 0,2 13 0 16,4 0-1 0,8-5 0-16,-5-3-1 0,-3 3 1 15,2 0 0-15,-8 6 0 16,0 5 0-16,0 1 0 16,0 8 0-16,0 3 0 15,0 7 2-15,0 0-3 16,0 2 1-16,0 0 0 15,0 0-2-15,0 0 2 16,0 0-4-16,0 0 3 16,0 0-2-16,0 0 2 15,0 16-1-15,4 7 2 16,3 4 0-16,-1 9 0 0,1 0 0 16,-2 3 0-1,-1-2 1-15,-2-5-1 0,3-1 1 16,-1-5 0-16,-2-6 3 15,0-1-3-15,6-5-1 16,-6-3 2-16,0-3-2 16,-2-6 0-16,0-2 0 15,2 0-1-15,3 0-4 16,1 0-11-16,8-15-19 16</inkml:trace>
  <inkml:trace contextRef="#ctx0" brushRef="#br0" timeOffset="66047.37">7135 11205 3 0,'0'0'0'16,"0"0"0"-16,0 0 4 16,0 0-3-16,0 0 1 0,0 0 2 15,0 0-2 1,0 0 3-16,0 0-4 0,0 0 1 15,0 0 4-15,0-8-3 16,11 0 0-16,5-6-1 16,9-2-2-16,-1 2 1 15,4 0-1-15,1 5 0 16,-2 4-1-16,-2 5 1 16,-5 0-1-16,0 0 0 15,-4 2-1-15,-5 12 1 16,-4 4-2-16,-5 4 3 15,-2-1-1-15,0 8 2 0,-2-3-1 16,-16-2 1-16,-5-1-1 16,4-8 2-16,3-3-2 15,1-5 0-15,5-4 1 16,6-3-1-16,4 0 0 16,0 0 2-16,0 0-2 15,0-5 0-15,0-8-4 16,4 3 3-16,8 1 1 15,1 0-3-15,3 3 2 16,-1 0 0-16,3 4 0 16,6 2 1-16,-4 0-2 15,5 0 1-15,-2 12 1 0,-6 7-4 16,1-2 3 0,-5 5 1-16,-9-1 0 15,-4-2 0-15,0 5 1 0,0-5-1 16,0 1 2-16,-17-1-1 15,-3-2 2-15,-5 1 0 16,-1-1-1-16,1-5 1 16,1-5-2-16,-3-3 1 15,4-4 2-15,2 0-4 16,-4 0 0-16,5-14 2 16,1-2-2-16,9 3 1 15,3-2-1-15,7 5-4 16,0 0-1-16,0 4-2 15,0 0-5-15</inkml:trace>
  <inkml:trace contextRef="#ctx0" brushRef="#br0" timeOffset="66601.32">7866 11133 1 0,'0'0'4'16,"0"0"-2"-16,0 0 0 15,0 0 5-15,0 0 0 16,0 0-2-16,-2-4 0 15,2 4-3-15,0-2 5 0,0-3-5 16,0 5 0 0,2-7 2-16,12 2-3 0,3-2 0 15,10-3-2-15,4 4 2 16,5-3-1-16,-1 4 0 16,2 1 0-16,-6-1-1 15,-4 5 1-15,-8 0 0 16,-5 0-1-16,-7 0 1 15,-5 0-1-15,-2 0 1 16,0 0 0-16,0 0-1 16,0 0 0-16,0 0-7 15,0 0-3-15,0 0-6 16</inkml:trace>
  <inkml:trace contextRef="#ctx0" brushRef="#br0" timeOffset="66924.92">7866 11133 4 0</inkml:trace>
  <inkml:trace contextRef="#ctx0" brushRef="#br0" timeOffset="67285.33">7866 11133 4 0,'-89'163'5'0,"105"-174"-1"0,-1-2-2 0,12-4-2 15,-7 2 0-15,3 4 0 16,1 1 0-16,-6 2 0 0,-1 4 0 16,1 4-2-16,3 0 1 15,-2 0-2-15,-1 12 0 16,5 4 3-16,-4 4 0 15,0 2 0-15,1-2 0 16,-5 4 0-16,-6-3 0 16,0 1 0-16,-9-3 0 15,0-1 0-15,0 3 0 16,0-6 2-16,0 4-2 16,-4 1 0-16,-12-6 3 15,-2 0 0-15,-4-1-1 16,-5-7 1-16,5 3 0 15,-7-3 0-15,-5-4-1 0,1-2 0 16,-5 0 3-16,5 0-4 16,0-10 1-16,-2-2-2 15,12 4 0-15,4 0 1 16,9 3-1-16,4 2 0 16,4 3 0-16,-2-2-2 15,4 2-5-15,0 0-4 16,-2 0-7-16</inkml:trace>
  <inkml:trace contextRef="#ctx0" brushRef="#br0" timeOffset="69073.78">9041 11136 5 0,'0'0'11'0,"0"0"-4"16,0 0-1-16,0 0 0 15,0 0-1-15,0 0 0 16,0 0 0-16,0-19-3 16,11 3-2-16,3 4-1 15,-3 1-2-15,2 6 3 16,-4 5-5-16,0 0 0 15,2 0 1-15,-2 8-1 16,-7 10 1-16,3 2 2 16,-5 0 1-16,0 0 1 15,-7-4 1-15,-9 0 0 16,1-6 0-16,-1-2 0 16,3-3 3-16,1-5-1 0,4 0 0 15,1 0 3-15,1 0-3 16,0-17-1-16,6-5-2 15,0 2-1-15,0 1 1 16,10 5-4-16,3 7 4 16,-3 2-2-16,-2 5 2 15,-1 0-2-15,-1 0-2 16,-4 3 0-16,3 6 4 16,-2 2 0-16,-3-2 0 15,0-6 2-15,0-1-1 16,0-2 1-16,0 0 0 15,0 0-2-15,0 0 2 16,0 0-2-16,0-2-10 0</inkml:trace>
  <inkml:trace contextRef="#ctx0" brushRef="#br0" timeOffset="69702.5">8985 11423 0 0,'0'0'1'15,"0"0"-1"-15,0 0 3 16,0 0-2-16,0 0 1 15,0 0-2-15,44-31-1 0,-32 31 0 16,-1 12-1-16,-7 0 2 16,4 2 1-16,-8-7-1 15,0 4 0-15,0-1 1 16,0-3 1-16,-8 4 4 16,-5-2-4-16,7-9-1 15,-2 3 5-15,6-3-4 16,2 0-1-16,0 0-1 15,0-14-2-15,0 0-2 16,12 2-1-16,1 1 5 16,-1 8 2-16,-4 3-2 15,1 0 0-15,-5 0-2 16,-4 0 2-16,0 3 0 0,0 4 2 16,0-3 2-16,0-1 5 15,0-3-3-15,0 3-2 16,0-3 0-16,-8 0-3 15,-5 0-1-15,-1 0-3 16,3-10-14-16,7-4-7 16</inkml:trace>
  <inkml:trace contextRef="#ctx0" brushRef="#br0" timeOffset="71813.5">9536 11289 6 0,'0'0'7'0,"0"0"0"15,0 0 0-15,0 0-1 0,0 0 0 16,0 0-4-16,0-12-2 16,0 12 0-16,0 0 0 15,0 0 0-15,0 7-3 16,14 10 3-16,7 3 0 15,4 2 0-15,4 0 0 16,2 1 1-16,-2-1-1 16,0 0 2-16,0-4-2 15,-2-3 0-15,-10-2 2 16,-3-6-2-16,-5 0 0 16,-5-5-1-16,-4-2 2 15,0 0-1-15,0 0 1 16,0 0 0-16,0 0 4 15,0 0-2-15,0 0 0 16,0 0 3-16,0 0-5 0,0 0 3 16,0-9-1-16,0-5-2 15,0-6 0-15,0-1-1 16,0-4 0-16,0-4 0 16,0-1 0-16,0-5 0 15,-2-1 0-15,-9 1 0 16,5 4 0-16,-4 2 0 15,2 2 0-15,1 3 0 16,3 0 0-16,-4 2 0 16,0 3 0-16,3-1 1 15,5 5-2-15,0-1 1 16,0 0 0-16,0 4-1 0,0-2 1 16,0 0-1-16,0 0 0 15,11-4 1-15,-9 2-2 16,8-3 2-16,-6 6 0 15,-4-1-2-15,5 2 2 16,-5 0 0-16,0 3 0 16,0 1 0-16,0 2 1 15,0 2-1-15,0-3 0 16,2 4 1-16,-2-1 0 16,0-1-1-16,0-2 0 15,0-1 0-15,0-2 0 16,0-2 0-16,0 3 0 15,0 0 0-15,0 3 1 0,0 2-1 16,0 2 0-16,0 2 1 16,0 0 0-16,0 0-1 15,0 0 0-15,0 0 0 16,0 0 0-16,0 0-1 16,0 0 1-16,0 0 0 15,0 0 1-15,0 0-1 16,0 0 0-16,2 0-1 15,-2 0 0-15,2-2 1 16,8 2-1-16,3-2 2 16,3 2-2-16,1 0 2 15,3 0-1-15,5 0 0 0,-1-1 0 16,-2 1 0 0,5 0 0-16,-2 0 0 0,-6 0 0 15,4 0 0-15,-3 0 0 16,5 0 0-16,-6 0 1 15,10 0-1-15,5 0 0 16,-3 0 1-16,3 0-1 16,4 0 0-16,-5 0 0 15,3 0 0-15,-1 0 0 16,3 0 0-16,-4-3 0 16,4-1 0-16,-5-2 0 15,-2 1 0-15,5 0 0 16,-7 3 1-16,2 0-1 15,-4 0 0-15,0-1-1 16,-5 3 2-16,4-3-2 0,-5 3 2 16,1-2-1-16,1 0 0 15,-2 0 0-15,4-1 0 16,-5 2 0-16,5-1 1 16,-1 2-2-16,-4 0 1 15,7 0 0-15,-2 0-1 16,-3 0 1-16,4 0 0 15,-1 0 0-15,0 0 2 16,-3 0-3-16,5 0 1 16,-3 0 0-16,-4 0 1 15,1-2-1-15,-2-2 0 16,-1 2-1-16,5 2 2 0,-6 0-2 16,1 0 1-16,-5 0 0 15,-1 0 1-15,-10 0-1 16,5 0-1-16,-7 0 0 15,0 0 1-15,0 0 0 16,0 0 0-16,0 0 0 16,0 0 0-16,0 0 0 15,0 0 0-15,0 0-1 16,0 0 1-16,0 0 0 16,0 0-1-16,0 0 1 15,2 10-2-15,0 3 2 16,0 6 0-16,0 1 1 15,6 1-1-15,-4 6 0 0,-2 2 0 16,5-4 0-16,-5 3 3 16,0-1-3-16,0-6 1 15,-2-1 3-15,2-3-3 16,-2-5 2-16,0-5-1 16,5-2-2-16,-5-4 1 15,0-1-1-15,0 0 0 16,0 0-1-16,0 0-6 15,0 0-4-15,0 0-11 16,-5-1-15-16</inkml:trace>
  <inkml:trace contextRef="#ctx0" brushRef="#br0" timeOffset="72391.64">10495 10967 2 0,'0'0'11'15,"0"0"-2"-15,0 0 0 16,0 0-4-16,0 0 1 16,0 0-1-16,0 0-3 0,0 0 1 15,0 0-1 1,4 0-2-16,9 0 3 0,7-7 0 16,9 2 0-16,0-4 1 15,5 3-2-15,-5 2-2 16,-7 3 1-16,0-2 0 15,-4 3-1-15,-9 0 0 16,-3 0 0-16,-3 0 0 16,2 0 0-16,-3 0-1 15,-2 0 1-15,2 0-4 16,0 0 0-16,0-2-5 16,-2 2-6-16,5 0-2 15,-5 0-4-15</inkml:trace>
  <inkml:trace contextRef="#ctx0" brushRef="#br0" timeOffset="72620.31">10495 10967 1 0</inkml:trace>
  <inkml:trace contextRef="#ctx0" brushRef="#br0" timeOffset="73089.3">10495 10967 1 0,'-25'76'4'0,"14"-52"-1"0,2-2 1 0,2-1-3 16,3-6 1-16,-3-4-1 15,5 0 0-15,2-5 1 16,-2-2-2-16,2 2 0 16,0-4 0-16,0 1 1 15,0-3-1-15,0 0 2 16,0 0 0-16,0 0 6 16,0 0-5-16,2-5 0 15,9-5 1-15,4-1-3 16,1-2-1-16,-1 3 0 15,1 4 1-15,3 0-1 16,-9 4 0-16,9 2-1 0,-2 0 0 16,1 0 0-16,4 5 0 15,0 12-1-15,5 1 2 16,-2 0 0-16,-5-1 0 16,-5 3 0-16,-2-3 1 15,-1 1-1-15,-10 0 0 16,-2 1 0-16,0 1 0 15,0-2 3-15,-4-5-2 16,-10 1-1-16,-1 0 4 16,-1-1-3-16,-6 1 2 0,0-4 0 15,-7-2-1 1,-5-3 5-16,1-1-5 0,0-4 0 16,-2 0 4-16,4 0-4 15,5 0-1-15,4-1-1 16,1-10 1-16,13 1-1 15,-1 3 0-15,4-1-5 16,5 4 3-16,0 1-9 16,0 0-7-16,0 3-7 15</inkml:trace>
  <inkml:trace contextRef="#ctx0" brushRef="#br0" timeOffset="75571.35">5644 11789 1 0,'0'0'5'16,"0"0"-3"-16,0 0 1 16,0 0-1-16,114-16 3 15,-85 11-3-15,0 2-1 16,2 1 1-16,-2-3 1 15,2 5-2-15,-2-2 1 16,5 0-1-16,-3 1 1 0,2-4 2 16,0 1-4-16,1 0 0 15,3 1 1-15,-3-1-1 16,7 0 1-16,-4 0-1 16,1 0 1-16,-3 0 1 15,6 4-2-15,-10-5 0 16,-2 5 2-16,0 0-2 15,0 0 0-15,-1 0 0 16,5-2 0-16,-10 0 2 16,11-1-2-16,0-2 0 15,-1 3 2-15,5-2-1 16,0 0-1-16,-3 0 0 0,4 4 1 16,-4 0-1-16,-1 0 0 15,-1 0 0-15,0 0 1 16,1 0-1-16,-1 0 0 15,-2 0 0-15,-2 0 0 16,2 0 1-16,-4 0-1 16,-4 0 0-16,-1 0 0 15,-2 0 0-15,0 0 0 16,-3 0 0-16,8 0 0 16,-2 0 1-16,1 0 0 15,1 0-1-15,4 0 1 16,0 0-1-16,2 0 0 15,-2 0 0-15,5 0 1 0,-3 0 0 16,-2 0-1 0,-2 4 0-16,-1-4 0 0,-2 3 0 15,12-2 0-15,0-1 3 16,8 0-3-16,-2 0 2 16,8 0-2-16,1 0 0 15,5 0 2-15,-3 0-2 16,-1-5 0-16,-5 2-1 15,-3-1 1-15,-4 2 0 16,-4 1 0-16,-2-2 0 16,-5 3 0-16,-6 0 0 15,4-3 0-15,-4 2 0 0,-1 1 0 16,7-4 1-16,11 3-1 16,0-4 0-16,9-7 0 15,5 9 0-15,4-2 0 16,2-1 0-16,3 3 2 15,-3-2-3-15,0-1 1 16,0 5 0-16,-5 1-1 16,-1 0 2-16,-5-3-1 15,3 3 0-15,-6-3 1 16,-4 3-1-16,-1 0 0 16,-8 0 0-16,5 0 1 15,-7 0-1-15,-2 0 0 16,0 0-1-16,7 0 2 15,-1 0-1-15,8 6 0 0,-1-5 0 16,3-1 0-16,4 4 0 16,2 0 0-16,5 2 0 15,0-2 2-15,-1 0-3 16,-1-1 1-16,-3-2 0 16,7-1 0-16,-6 0 0 15,3 0 0-15,-4 0 0 16,5 0 1-16,2 0-1 15,-2 0 0-15,-1 0 0 16,-3 0 0-16,-3 0 0 16,-3 0 0-16,2 0 0 15,-6 0 0-15,-5 0 0 16,4 0 0-16,-10 0 0 0,5 0 1 16,-5 0-1-16,0 0 0 15,0 0 2-15,-2 0-1 16,9 0-1-16,-3 0 0 15,13 6 0-15,-1-4 1 16,-1-2-1-16,6 3 0 16,-4 0 3-16,8 2-3 15,2-1 0-15,9-4 2 16,3 0-2-16,3 0 4 16,-2 0-4-16,-6 0 0 15,0 0 6-15,-15 0-5 16,-2 0 3-16,-6-4-1 15,-7 4-1-15,-6-5 4 0,-2 2-5 16,-9-2-1-16,-7 3 4 16,-1 2-4-16,-6 0 1 15,-4 0 0-15,2 0 0 16,-2 0 1-16,0 0-2 16,0 0 0-16,0 0 2 15,0 0-2-15,0 0-1 16,0 0 1-16,0 0-3 15,0 0 3-15,0 0-22 16,-4 0-11-16,-21 0-18 16</inkml:trace>
  <inkml:trace contextRef="#ctx0" brushRef="#br0" timeOffset="78391.32">8261 12360 1 0,'0'0'9'0,"0"0"-4"15,0 0 1-15,0 0-2 16,0 0 1-16,0 0 3 16,0 0-4-16,-15-6 2 15,15 6-2-15,0 0-2 16,0 0 0-16,0 0-1 15,0 0-1-15,0 0 0 16,0 0 0-16,0 0-1 16,0 0 1-16,0 6 0 0,10 12-1 15,3 8 1-15,3 6 0 16,7 0 2-16,-4 3-1 16,6-1 0-16,-7-5-1 15,4 1 0-15,-4-4 1 16,-2 1-1-16,-3-3 0 15,-2-4 1-15,-4-1 0 16,-2-5-1-16,-3-5 0 16,0-3 1-16,-2-1-1 15,0-5 0-15,2 0 0 16,-2 0 1-16,0 0-1 16,2 0 1-16,-2 0 0 15,5 0 1-15,-1-11 3 0,0-5-5 16,-1-3 1-1,6-6 0-15,-5-3 0 0,-4-4 0 16,0-2-1-16,0-2 0 16,0 2 1-16,0-5-1 15,0 6 0-15,0 0 1 16,0-1 0-16,0 6-1 16,0 0 0-16,0 2 0 15,0 2 1-15,0 2-1 16,0 0 0-16,0 0-1 15,0-2 2-15,0-1-1 16,0 2 0-16,0 0 0 16,0 1 1-16,-2 5-1 0,2 2 0 15,0 7 0-15,0 2 1 16,0 3-1-16,0-2 0 16,0 3 0-16,0-3 2 15,0 5-2-15,0-5 0 16,0 3 0-16,0 2 1 15,0 0-1-15,0 0 0 16,0 0 0-16,0-2 0 16,0-1 0-16,0-2 0 15,0 1 1-15,0-1-1 16,0 0 0-16,0 3 0 16,0 2 0-16,0 0 2 15,0 0-2-15,0 0 0 16,0 0-1-16,0 0 1 0,0 0 0 15,0 0 0-15,0 0 0 16,0 0-1-16,0 0 1 16,0 0 0-16,2 0 0 15,11 0 0-15,3 0 0 16,7 0 0-16,1 0 1 16,0 0 0-16,10 0-1 15,-1 0 0-15,-1 4 0 16,4 2 0-16,1 0 0 15,-1-1 0-15,-1 0 0 16,6-1 2-16,-3 0-2 16,2-2 0-16,-3 2 1 0,4 1-1 15,-3-2 0-15,-1 3-1 16,4-2 2-16,-1-4-2 16,0 1 1-16,3 2 0 15,-6-3 1-15,1 3-1 16,0-3 0-16,0 0 0 15,2 1 0-15,-2-1 0 16,-3 0 0-16,4 0 0 16,-4 0 0-16,1 0 0 15,-3 0 0-15,-4 0 0 16,0 0 0-16,0 0-1 16,-4 0 1-16,-6-1 0 15,4-5 0-15,-5 5 1 16,-3-3-1-16,-1 2 0 0,-1 0 0 15,-6 0-1-15,-3 2 1 16,-1-2 0-16,-1 2 0 16,-2-1 0-16,0 1 0 15,0 0 0-15,0 0 0 16,0 0 0-16,0 0 0 16,0 0 0-16,0 0 0 15,0 0 1-15,0 0-1 16,0 0 0-16,0 0 0 15,0 0 1-15,0 0-1 16,0 0 0-16,0 0-1 16,0 0 1-16,0 0-2 15,0 0 2-15,0 13-1 0,0 8 0 16,-7 0 2-16,5 4-1 16,-3 2 3-16,5 2-3 15,0-1 2-15,0 0 3 16,0-2-4-16,0-5 4 15,0-1-3-15,0-5-1 16,0-5 2-16,0-2-3 16,0-6 0-16,0 0-1 15,0-2 3-15,0 0-4 16,0 0 1-16,0 0-11 16,0 0-4-16,0 0-14 15,-13-18-11-15</inkml:trace>
  <inkml:trace contextRef="#ctx0" brushRef="#br0" timeOffset="79283.39">9041 12363 1 0,'0'0'6'0,"0"0"1"15,0 0 1-15,0 0 0 16,0 0 1-16,0 0-4 16,0 1 0-16,0-1 2 15,0 0-3-15,0 0-1 0,2-1-1 16,11-11-2-16,10 0 3 15,-3-2-3-15,11-1 0 16,5 1 1-16,-1 2-1 16,3 7-1-16,-9 5 1 15,-2 0-2-15,-7 0 2 16,-7 14-3-16,-5 7 3 16,-8 4 0-16,0 0 0 15,0 1 0-15,-16 2 1 16,-7-3-1-16,4-6 2 15,-2-5-2-15,8-5 0 16,8-5 2-16,1-3-2 0,2-1 1 16,2 0 0-1,0 0-1-15,0 0 3 0,0 0-3 16,0 0-1-16,0-3 0 16,0-4 1-16,0 2-2 15,8-6 1-15,8 4-1 16,7 0 0-16,-2 1 2 15,6 6 0-15,-2 0-1 16,-5 0 1-16,7 2-2 16,-5 14 1-16,-2 5 1 15,-4 0-1-15,-5 0 1 16,-9 1 0-16,-2-3 1 16,0 2 0-16,0 1 3 0,-4-2 0 15,-21 0-1 1,3 4 3-16,-12-4-4 0,3 2-1 15,-9-6 5-15,5-1-4 16,-4-8 1-16,6-2 2 16,-3-5-5-16,7 0 3 15,5 0-3-15,2-7 0 16,4-3 2-16,7 2-2 16,5 1-4-16,0-4-7 15,6 5-7-15,0-3 3 16,6 0-9-16</inkml:trace>
  <inkml:trace contextRef="#ctx0" brushRef="#br0" timeOffset="80206.33">12256 11568 1 0,'0'0'11'16,"0"0"-4"-16,0 0-3 15,0 0 0-15,0 0-1 16,0 0 0-16,0-2 5 15,0 2-4-15,0 0 2 16,2 0-3-16,9 0-2 16,9 0 6-16,5 0-3 0,8 0-1 15,9 0 2 1,3 0-5-16,6 0 5 0,-2 0-2 16,-5 0 1-16,-3 0-2 15,-12 0-2-15,-12 0 0 16,-5 0-1-16,-5 0 1 15,-7 0-1-15,0 0-7 16,0 0-5-16,0 0-6 16,-5 3-12-16</inkml:trace>
  <inkml:trace contextRef="#ctx0" brushRef="#br0" timeOffset="80587.82">12283 11831 9 0,'0'0'9'16,"0"0"6"-16,0 0 0 15,0 0-5-15,0 0-6 16,0 0 2-16,21 0-1 16,4 0 2-16,4 0 3 0,2 0-4 15,0 0 1-15,7 0-2 16,-2 0-4-16,2 0 4 16,-7 0-4-16,-2 0 1 15,-4 0 3-15,-8 0-4 16,-3 0 0-16,-7 0-1 15,-3 0 1-15,-4 0-1 16,0 0 0-16,0 0-13 16,0 0-9-16,0-12-17 15</inkml:trace>
  <inkml:trace contextRef="#ctx0" brushRef="#br0" timeOffset="84007.36">3958 14379 0 0,'0'0'6'0,"0"0"5"15,0 0-6-15,0 0 1 16,0 0 2-16,0 0-1 16,0 0 0-16,0 0 1 15,0 0-2-15,0 0 1 16,0 0-3-16,0 0-3 16,0 0 1-16,0 0-2 15,5 0 0-15,8-3 0 16,6-14 1-16,2-5 3 0,4-4-3 15,0-6-1 1,-1 0 2-16,-2-3-2 0,-6 0 0 16,-1 9-1-16,-3 0-1 15,-4 8 1-15,-1 2 0 16,-5 4 1-16,1 6 1 16,-3-1-1-16,0 3 0 15,0 3 1-15,0-3 1 16,0 2-2-16,0-1 0 15,0 1 0-15,0 0 1 16,0 1-1-16,0 1 0 16,0 0-1-16,0 0 1 0,0 0-1 15,0 0 1-15,0 0-2 16,0 0 2-16,0 1-1 16,0 15 1-16,-9 9-1 15,-4 6 1-15,-3 8 0 16,3 2 0-16,1 0 0 15,3-1 1-15,3-5-1 16,1 3 0-16,1-10-1 16,4-2 2-16,0-4-1 15,0-4 0-15,0-7-1 16,0 0 1-16,0-7-8 16,0-4-10-16,9 0-7 15</inkml:trace>
  <inkml:trace contextRef="#ctx0" brushRef="#br0" timeOffset="84623.1">4344 14217 0 0,'0'0'6'0,"0"0"0"15,0 0 0-15,0 0 0 16,-38 104-3-16,38-83 0 16,0 1 0-16,0-3-1 15,0 2 2-15,5-3-2 16,11-4 0-16,1 0 1 16,6 0-1-16,-1-2 0 0,4-6 0 15,-1-3 1 1,4-3-1-16,-2 0-1 0,-5 0-1 15,3-5 1-15,-4-11 0 16,0-4 0-16,-1-4 1 16,-5-1-2-16,1-1 0 15,-5 0 0-15,-9 2-1 16,3 2 1-16,-5 2 0 16,0 1 2-16,-5-1-1 15,-10-3-1-15,-7 3 3 16,-1 0-1-16,-2 6-1 15,4 7 1-15,-2 2 0 16,7 5 2-16,-3 0-4 16,-4 8-1-16,-1 12 0 0,1 8-4 15,6 2-3-15,1 5-5 16,7-1-13-16,3-5 1 16</inkml:trace>
  <inkml:trace contextRef="#ctx0" brushRef="#br0" timeOffset="85831.28">4105 13798 0 0,'0'0'12'15,"0"0"-6"-15,0 0-1 16,0 0 3-16,0 0-2 15,0 0-3-15,-124 70 2 16,106-52-3-16,0 2 3 0,0 0-1 16,1 0-2-16,-4 6 1 15,4 1-3-15,-3 3 0 16,4-2 3-16,0-1-3 16,5-3 2-16,0-1-1 15,0-3-1-15,5-3 2 16,-2 6-2-16,4-2 0 15,2 6 1-15,0 1 0 16,-1 2-1-16,1 2 1 16,0 1-1-16,2 0 3 15,0-1-3-15,0 3 0 16,0-5 1-16,0 0 0 16,0 0-1-16,0 0 1 15,7-4-1-15,5 2 2 16,2 0-2-16,-1-6 1 0,10 3-2 15,-1-6 2-15,1 0-2 16,5-2 1-16,4 0 0 16,4-7 2-16,1 2-2 15,7-1 0-15,6-6 0 16,4 3 1-16,-1-3-1 16,2-2 0-16,-1 5 0 15,-5-4 1-15,-4-2-1 16,-8 0 0-16,-2-2 0 15,-4 0 0-15,0 0 0 0,0-8 0 16,-2-8 0 0,0 3 0-16,-3-6 1 0,1-2-1 15,0-1 1-15,0-2 0 16,-3 2-1-16,-1 0 0 16,-2-5 0-16,0 4 1 15,-3-3-1-15,-1 3 0 16,2 0 0-16,-2 0 0 15,-1-2 0-15,-1 1 1 16,1-2-1-16,-5 4 1 16,3 1-1-16,-8 3 0 15,3 3 1-15,-5 1 0 16,-2-3 0-16,4 1 1 16,-6 1-1-16,0-2 4 15,0-1-5-15,0-2 2 0,0-2 1 16,0 0-1-16,0-4 0 15,-10-2-2-15,-1 0 1 16,-2 1 1-16,-1 0-2 16,-1 0 0-16,-3 2 3 15,-2-1-2-15,0 1-1 16,-2 2 0-16,-3-3 1 16,-4 1-1-16,2 4 0 15,0-2 0-15,1 5 3 16,8 1-2-16,-2 2 1 15,0 1-2-15,0 4 0 16,-3 2-1-16,6 0 2 0,-8 2 0 16,1 0 3-1,-5 2-3-15,-5 2-1 0,-8 2 1 16,-3 0-1-16,-4 0 3 16,-6 0-3-16,-1 0 0 15,0 0 0-15,2 0 0 16,10 0-1-16,9 8-3 15,4 16-4-15,4 17-3 16,6 20-14-16,3 25-1 16,3 9-3-16</inkml:trace>
  <inkml:trace contextRef="#ctx0" brushRef="#br0" timeOffset="96983.05">6466 14270 9 0,'0'0'8'16,"0"0"0"-16,0 0-2 15,0 0 1-15,0 0-1 16,0 0-1-16,0 0 2 16,0 0-3-16,0 0 0 15,0 0-2-15,0 0-1 16,0 0 4-16,0 0-4 16,0 0 1-16,0 0 2 15,0 0-3-15,0 0 1 16,0 0 1-16,0 0-3 15,0 0 4-15,0 0-4 16,0 0 1-16,0 0 3 16,0 0-4-16,0 0 0 15,0 0 1-15,0 0 1 0,0 0-1 16,0 0-1-16,0 0 0 16,0 0 3-16,0 0-3 15,0 0 1-15,0 0 3 16,0 0-4-16,0 0 4 15,0 0-4-15,0 0 1 16,0 0 1-16,0 0-2 16,0 0 0-16,0 0-1 15,0 0 3-15,0 0-3 16,0 0 1-16,0 0 0 16,0 0 0-16,0 0 0 15,0 0 0-15,0 0 14 0,0 0-13 16,0 0-1-16,0 0 0 15,0 0 1-15,0 0 4 16,9 9-5-16,3-4 2 16,-6 4 1-16,3-3-1 15,-1 2 0-15,0 1-1 16,-2 0-1-16,7 3 2 16,-1 6-2-16,1 1 0 15,1 2 1-15,3 2 1 16,-1-2-2-16,-1 4 0 15,4-6 0-15,-9 4 0 16,9-3 0-16,-6 0 0 16,3 0 0-16,-1 1 1 0,-1-7-1 15,-6 3 0-15,3-5 0 16,-1 0-1-16,-4-4 1 16,-4 0 0-16,3-4 0 15,-1-2 2-15,-4-2-2 16,2 0 0-16,-2 0 0 15,0 0 5-15,2 0-5 16,0-14 0-16,-2-6 1 16,4-10 1-16,-4-8-2 15,0-2 0-15,0-2 1 16,0-1 2-16,0-1-3 16,0 2 0-16,-4 0-1 15,0 0 4-15,0 1-4 0,-3 6 1 16,5 3 0-16,-10 2 0 15,8 2 0-15,-7 0 0 16,5 0 1-16,-6-1-1 16,1 0 0-16,5 2 0 15,-3 1 0-15,2 6-1 16,2 4 1-16,3 1 0 16,2 6 0-16,-2-1 0 15,0 4 0-15,2-1-1 16,0 2 1-16,-2-1-2 15,2 3 2-15,0-2 0 16,0 1 0-16,0-2 0 0,0 0 0 16,0 0-1-16,0 1 2 15,0 0-3-15,0 3 2 16,0 2 0-16,0-2 2 16,0 2-2-16,0 0 0 15,0 0-1-15,0 0 2 16,0 0-3-16,-2 0 2 15,2 0 0-15,0 0-4 16,0 0 4-16,0 0-2 16,0 0 1-16,0 0 1 15,0 0-3-15,0 0 1 16,8 0 2-16,8 0 2 16,6 0-2-16,3 0 0 15,-1 0 0-15,10 0 0 0,1 0 2 16,1 0-2-16,2 0 0 15,0 0 1-15,0 2-1 16,-1 0 0-16,4-2 0 16,-1 0 0-16,2 0 1 15,1 0-1-15,1 0 0 16,1 0 1-16,-3 0-1 16,-2 0 0-16,1 5 0 15,-6-2 0-15,-2 1 0 16,1 0 0-16,-5-4 0 15,-7 2 0-15,-1 2 0 0,-4-4 0 16,-6 3 0 0,-4-3 0-16,0 0 0 0,-3 0 0 15,0 0 0-15,1 0 0 16,2 0 0-16,-3 0 0 16,-4 0 0-16,5 0 1 15,-3 3-2-15,0-3 1 16,-2 2 0-16,4-2 0 15,-4 0 0-15,0 0 0 16,0 0 0-16,0 0 0 16,5 2 1-16,-3-2-1 15,-2 2 0-15,0-2 0 16,0 0 1-16,0 0-1 16,0 3 0-16,0-3 1 0,0 0 0 15,0 0-1-15,0 0 0 16,0 0-1-1,0 0 1-15,0 0-1 0,0 0 0 16,0 3 0-16,0 3-2 16,0 8 2-16,0 6 1 15,0 9 6-15,0 3-5 16,0 2 1-16,0 2 3 16,0-2-4-16,0-3 5 15,0-4-6-15,0-3 1 16,0-6 1-16,0-4-2 15,0-7 0-15,0 0 0 16,0-7 2-16,0 0-5 0,0 0 1 16,0 0-15-1,0 0-8-15,0-2-17 0,0-15-14 16</inkml:trace>
  <inkml:trace contextRef="#ctx0" brushRef="#br0" timeOffset="97507.2">7023 14030 1 0,'0'0'17'0,"0"0"-2"16,0 0-6-16,0 0 0 16,0 0-3-16,0 0-2 15,-2 0 3-15,4 0-5 16,14 0 4-16,5 0 0 15,0 0-5-15,6 0 3 16,0 0-3-16,-2 0 0 16,-3 7 3-16,2 6-4 0,-6 6 0 15,-3 8 1-15,-1 4-1 16,-5 5 4-16,-3 1-1 16,2 1-2-16,-6-1 3 15,-2 4-2-15,0-2 1 16,0 1 5-16,0 1-4 15,0-3 4-15,-2-4-1 16,-6-8-3-16,6-8 0 16,2-6-4-16,0-8 0 15,0-4-2-15,0 0-5 16,0 0-7-16,0 0-7 16,0-13-7-16,-4-8-14 15</inkml:trace>
  <inkml:trace contextRef="#ctx0" brushRef="#br0" timeOffset="97748.32">6986 14316 13 0,'0'0'17'16,"0"0"-12"-16,0 0 12 15,0 0 0-15,0 0 3 16,118-2 1-16,-69 2-13 0,-5 0-1 16,-2 0-1-1,-1 0-6-15,-10 0 0 0,3 0-11 16,-3 0-20-16,-2 0-11 16</inkml:trace>
  <inkml:trace contextRef="#ctx0" brushRef="#br0" timeOffset="98446.03">8003 14316 5 0,'0'0'17'0,"0"0"0"16,0 0-6-16,0 0-1 0,0 0 2 15,0 0-4-15,0 0 3 16,0 0-8-16,0 0 0 16,6 0-3-16,7 0 1 15,5-7-1-15,3-3 1 16,2-2-1-16,0 6 1 15,-3 0-1-15,2 6-1 16,-8 0 1-16,-1 0-3 16,-9 2 0-16,-1 12 1 15,-3 2 2-15,0 0 3 0,-9 3-2 16,-9-6 0 0,-2 1 2-16,2-6-3 15,3-2 2-15,-4-3-1 0,9-3 0 16,3 0 5-16,3 0-5 15,4 0 0-15,0-17-1 16,0 2-5-16,0-4-1 16,6 3 4-16,9 8 2 15,-1 1-3-15,-5 4 3 16,-3 3-1-16,2 0 1 16,-8 0-2-16,0 0 2 15,0 0 4-15,0 0-2 16,0 3 1-16,0 0-3 15,0-1-6-15,0-2-9 16,0 0-9-16,0 0-15 0</inkml:trace>
  <inkml:trace contextRef="#ctx0" brushRef="#br0" timeOffset="101543.22">8662 14221 2 0,'0'0'13'0,"0"0"0"16,0 0-7-16,0 0 3 16,0 0-1-16,0 0 0 15,-5-6 2-15,3 6-6 16,2 0 2-16,0 0 1 15,0 0-5-15,0 0 3 16,0 0-5-16,0 0 1 0,0 0-3 16,0 0 1-1,0 6 0-15,0 6 0 0,7 6 2 16,7 4-1-16,1 4 1 16,1 0-1-16,1 0 1 15,-3 0-1-15,1-2 0 16,-3-3 0-16,-1-4 2 15,3-2-2-15,-6-3 0 16,-1-2 0-16,-1-1 0 16,-4-2 0-16,4-4 0 15,-4 2-1-15,-2-5 3 16,0 0-2-16,2 0 0 16,-2 0 0-16,0 0 3 15,2 0-3-15,-2 0 0 0,0 0 2 16,2 0-1-16,-2 0 0 15,0-3 0-15,0-9 1 16,0-2 4-16,0-3-6 16,0-5 0-16,0-2 1 15,0-2 1-15,0-5-2 16,0 3 1-16,0-2-1 16,0 2 3-16,0 2-3 15,0-1 1-15,-2 0 0 16,0 1 1-16,0 0-2 15,-6 1 0-15,8 1 0 16,0 2 2-16,-2-2-2 16,0 4 0-16,2-1 0 0,0-1 0 15,0 4 0-15,0 0 0 16,0 1 0-16,0 1 1 16,0 0-1-16,0 0 0 15,0-2-1-15,0 6 2 16,0-2-1-16,0 4 0 15,0-2 0-15,0 0 0 16,0 2 0-16,0 0 0 16,0-2 0-16,0 2 0 15,0 0 0-15,0-1 0 16,0 6 0-16,0-2 0 16,0 2 0-16,0 1 0 0,0 0-1 15,0 0 1-15,0 0 0 16,0 2 0-16,0-2 0 15,0 4 1-15,0 0-1 16,0 0 0-16,0 0-2 16,0 0 2-16,0 0 0 15,0 0-1-15,0 0 1 16,0 0 1-16,0 0-1 16,0 0 0-16,0 0 0 15,0 0 0-15,0 0-1 16,0 0 0-16,10 0 1 15,-2 0 2-15,7 0-2 16,4 0 0-16,1 0 1 0,-1 0-1 16,4 0 0-16,-3 0 0 15,0 0 1-15,0 2-1 16,-3 0 0-16,6 1 0 16,-3 1 1-16,5-1-1 15,-3 1 0-15,2-2 0 16,1 0 0-16,4-2 0 15,-2 0 0-15,2 0 0 16,0 0 1-16,0 0-1 16,-4 2 0-16,1-2 0 15,-4 0 0-15,3 3 1 16,-3-3-1-16,3 3 0 16,-3-3-1-16,0 2 3 0,3 0-3 15,0 0 1 1,-2-2 0-16,4 2 1 0,-2-2-1 15,0 1 0-15,-3 1-1 16,5 1 1-16,-5-1-1 16,0 2 1-16,5-2 0 15,0-1 0-15,-2 2 0 16,-2-3 0-16,4 0 1 16,-2 0 0-16,0 0-2 15,-3 0 1-15,-2 0 0 16,-2 0 0-16,-3 0 0 15,-1 0 0-15,-8 0-1 16,5 0 2-16,-1 0-1 16,-6 0 0-16,-2 0 0 0,5 0-2 15,-5 0 2-15,4 0 0 16,2 0 1-16,-4 0-1 16,-2 0 0-16,5 0-1 15,-5 0 3-15,0 0-3 16,0 0 1-16,0 0 0 15,-2 0 0-15,0 0 0 16,6 0 0-16,-4 0-1 16,-2 0 2-16,2 0-2 15,0 0 1-15,0 0 0 0,5 0 0 16,-3-3 0 0,-2 2 0-16,0 1-1 15,4-2 4-15,-6 2-4 0,0 0 1 16,0-2 0-1,0 2 0-15,0 0 0 0,0 0 0 16,0 0 0-16,0 0 1 16,0 0-1-16,0 0 0 15,0 0 0-15,0 0 0 16,0 0 0-16,0 0 0 16,0 0-1-16,0 2 1 15,0 6 0-15,0 4 0 16,0 3 0-16,-6 6 0 15,4-1 0-15,2 2 0 16,-4 0 3-16,4 0-3 16,-4-4 4-16,4-4-3 0,0-2-1 15,0-3 3-15,0-7-3 16,0 3 0-16,0-5-2 16,0 0 2-16,0 0-5 15,0 0-7-15,0 0-10 16,0 0-1-16,0 0-15 15</inkml:trace>
  <inkml:trace contextRef="#ctx0" brushRef="#br0" timeOffset="102495.2">9241 14048 3 0,'0'0'7'0,"0"0"-1"16,0 0 1-16,0 0-4 15,0 0 3-15,0 0-4 16,0 0 0-16,-84 48 1 15,80-41-2-15,-1-3 0 16,0-1 0-16,5-3 0 16,0 0 0-16,0 0-1 15,0 0 2-15,0 0 1 16,0 0 0-16,0 0 2 16,0-2-1-16,0-10-3 0,12-1 3 15,5-4-2-15,2 1-1 16,2 0 2-1,2 4-2-15,-1 3-1 0,1 0 2 16,-4 6-1-16,-3 3 0 16,-3 0-1-16,-1 0-1 15,-3 12 1-15,-3 8-2 16,-4 4 2-16,-2-2 0 16,0 2 1-16,0-5-1 15,-4 0 0-15,-7-6 0 16,-3-2 1-16,6-3-1 15,-1-4 0-15,-1 2 0 16,8-4-1-16,0-2 0 0,0 0 0 16,2 0-1-16,0 0 2 15,0 0-2-15,0 0-2 16,0 0 2-16,0-5-1 16,6-2 2-16,8 0 1 15,4 2 0-15,-2 3 0 16,-1 2-1-16,7 0-1 15,-1 0 1-15,1 14 0 16,-7 6 1-16,-1-1 0 16,-9 7 0-16,-5-6 2 15,0 3 0-15,-5 0 1 16,-15-2 3-16,-7 4-2 16,-2-3 3-16,-4-3-3 15,-1-5 0-15,5-7 1 0,0-6-4 16,9-1 1-16,-2 0-1 15,8 0 1-15,6-8-3 16,1-6 1-16,7-1-9 16,0-4 4-16,0 4-6 15,0-4 1-15,22 3 0 16,-2 2-12-16,9 0-7 16</inkml:trace>
  <inkml:trace contextRef="#ctx0" brushRef="#br0" timeOffset="103223.13">9656 14127 0 0,'0'0'2'0,"0"0"6"16,0 0 2-16,0 0-2 15,0 0 0-15,0 0-4 16,-6-7 1-16,6 6 1 16,0-5-1-16,0-4 2 0,0 3-7 15,0-2 1-15,0 1 1 16,0-2-1-16,8 2 1 15,8-3-2-15,2 4 1 16,4 1-1-16,3 3 1 16,0 3-1-16,-2 0 0 15,4 0 0-15,-4 0 0 16,-3 7-1-16,-5 4 1 16,-1 1 0-16,-1 0 0 15,-4 1 0-15,-4-1 1 16,-3 4-1-16,-2 1 2 15,0 3-1-15,-14 6-1 16,-15 1 3-16,0 1-3 0,-4 0 0 16,-5-2 1-16,3-1 0 15,-1-10-1-15,14 1 0 16,1-6 0-16,13-3-2 16,1-4 0-16,5-3-2 15,2 0 3-15,0 0-3 16,0 0-1-16,0 0-3 15,0 0 1-15,2-1 7 16,13-1 0-16,-1 2 1 16,8 0 5-16,0 0-3 15,5 5 2-15,2 7-1 16,0 2 2-16,0-3 2 0,-2-6-4 16,-5-1 1-16,-4 3 3 15,-7-7-6-15,-2 2 0 16,0-2-1-16,0 0-1 15,0 0 0-15,4-9 0 16,0-7-8-16,1-4 0 16,-3-3-5-16,-5-3-2 15,4-3-9-15</inkml:trace>
  <inkml:trace contextRef="#ctx0" brushRef="#br0" timeOffset="104577.22">11031 14418 13 0,'0'0'8'0,"0"0"-5"16,0 0 4-16,0 0-2 16,0 0 3-16,0 0-1 0,0-5-2 15,0 5 3-15,0-1-6 16,0-3-1-16,0 0 3 16,0-5-4-16,0 2 0 15,0-2 0-15,0 2 0 16,10 0 0-16,1 1 0 15,-5 4 0-15,2 0-2 16,-4 2 2-16,-2 0-2 16,-2 0-1-16,0 0-2 15,0 0 4-15,0 0-3 16,0 9 4-16,-6 1 4 16,-8-2-3-16,-5 0 0 0,4-5 0 15,-1 1-1 1,-1-4 3-16,3 0-3 0,-1 0 0 15,1-2 6-15,3-11-5 16,5-5 1-16,-1-1 1 16,5 2-1-16,2 0-2 15,0 3 0-15,0 4-1 16,0 2 0-16,0 2 1 16,0 3 0-16,7 0-1 15,-5 3 2-15,0 0-3 16,2 0 1-16,-2 0-1 15,7 0 1-15,-6 3 0 16,4 2 1-16,-5 1 0 16,-2 0 0-16,0-2 1 15,0 2-1-15,-2-2 3 0,-10 0 1 16,1-2-1-16,0-2 2 16,-3 0 1-16,10 0-1 15,0 0 1-15,2-6-5 16,2-4 1-16,0 3-2 15,0 2-3-15,0 1-4 16,0 2-9-16,0-1-11 16</inkml:trace>
  <inkml:trace contextRef="#ctx0" brushRef="#br0" timeOffset="106739.06">11388 14177 7 0,'0'0'14'16,"0"0"3"-16,0 0-4 16,0 0-1-16,0 0-5 0,0 0 1 15,0-14 0-15,0 14-8 16,0 0 0-16,0 0 1 15,0 0 0-15,0 0 1 16,0 0-2-16,0 0 1 16,0 0-3-16,0 0 1 15,0 0-2-15,0 14 2 16,2 4 2-16,14 2 0 16,6 3-1-16,-4-3 2 15,9 1 0-15,-4 1-2 16,-2-4 0-16,2 0 1 15,-5-1 0-15,-3-6-1 16,-3 0 0-16,-6-4 0 0,1 0 1 16,-5-4-1-16,-2-3 0 15,0 0 0-15,0 0 2 16,0 0-2-16,0 0 1 16,0 0 0-16,0 0 4 15,0 0-5-15,0 0 0 16,0-2 4-16,0-10-4 15,0-2 2-15,0-1 2 16,0-7-3-16,0-2 3 16,0-3-4-16,0-1 0 15,-4-4 1-15,-3 2 0 16,3 0-2-16,-6 0 1 0,10 2 0 16,-4 2 1-1,0 1-1-15,-3 3 0 0,5 0 1 16,0 0-1-16,0 2 0 15,2-1 0-15,0 2 1 16,0 1-2-16,0 4 1 16,0 2 0-16,0 0 0 15,0 2 1-15,0 2-1 16,0 2 0-16,0 1 0 16,0 2 2-16,2 3-2 15,-2-2 0-15,0 2 2 16,0 0-1-16,0 0-1 15,0 0 0-15,0 0 0 16,0 0 0-16,0 0 0 0,0 0 0 16,0-2 0-16,0 0 0 15,0-1 0-15,0 3 0 16,0-5 0-16,0 3 0 16,0 0 0-16,0 2 0 15,0-2-1-15,0 2 1 16,0 0 0-16,0 0 0 15,0 0 1-15,0 0-1 16,0 0 0-16,0 0 0 16,0-2 2-16,0 2-2 15,0-4 0-15,2 1 0 16,-2-4 0-16,0-1 0 16,0 0 0-16,0 2 0 0,0-3 0 15,0 1 0 1,0 3 0-16,0-2 0 0,0 4 0 15,0 1 0-15,2 0 1 16,-2 2-1-16,0-2 1 16,0-1 0-16,0 1-1 15,0 2 0-15,0-1 0 16,0 1 0-16,0-2 0 16,0 2 0-16,0 0 1 15,0 0 0-15,0 0-1 16,0 0 0-16,0 0 1 15,0 0-1-15,2 0 0 16,-2 0 0-16,5 0-1 0,-5 0 0 16,2 0 0-16,0 0 0 15,2 0 0-15,6 0 0 16,3 0 1-16,3 0 0 16,3 0 1-16,4 0-1 15,4 0 0-15,4 0 0 16,-2 2 2-16,2 1-3 15,-2 4 1-15,0-3 0 16,0 2 0-16,0 0 0 16,-2 0 0-16,-3-3 0 15,3 2 1-15,-3-1-1 16,10-1 0-16,-5 4 1 0,2-5-1 16,0 1 0-16,-2-1 0 15,2 1-1-15,-4-1 3 16,2 2-2-16,-4-1 0 15,-6 2 0-15,6-3-1 16,-7 0 1-16,3 0 0 16,0 0-1-16,2-2 3 15,-3 0-2-15,2 2 0 16,-2-2 0-16,-4 0 0 16,4 0 0-16,-2 0 0 15,1 0-2-15,-3 0 0 16,5 0 2-16,-6 0-1 15,-1 0 1-15,1 0-2 16,-1 0 1-16,-1 0 1 16,-7 0-1-16,6 0 1 0,-10 0 0 15,7 0 0-15,-7 0 0 16,2 0 0-16,-4 0 0 16,2 0 0-16,5 0 0 15,-4 0 0-15,-1-2 0 16,0-2 0-16,7 0 0 15,0 2 2-15,-5-4-2 16,1 4 0-16,2 0 0 16,-3 0 1-16,-2 2-2 15,-2 0 1-15,0 0 0 16,0 0 0-16,0 0 0 16,0 0 0-16,0 0 2 0,0 0-1 15,0 0-1-15,0 0 1 16,0 0 0-16,0 0 0 15,0 0-1-15,0 0 0 16,0 0-3-16,0 4 2 16,0 8 1-16,0 4 0 15,0 4 0-15,0-2 1 16,0 2-1-16,0 3 0 16,0-2 2-16,0 4-2 15,0-4 0-15,7 0 1 16,-3-2 1-16,1-2 4 15,-3-5-6-15,3-2 0 16,-3-4 3-16,0-5-2 0,-2-1-2 16,0 0-2-1,0 0-10-15,0 0-1 0,0 0-17 16,0-3-13-16</inkml:trace>
  <inkml:trace contextRef="#ctx0" brushRef="#br0" timeOffset="107265.23">12021 13990 10 0,'0'0'12'0,"0"0"-4"16,0 0 2-16,0 0 0 16,0 0-2-16,0 0 0 0,0 0-3 15,0 0-3-15,7 0 2 16,11 0 2-16,7 0 2 16,4 0 0-16,4 0-3 15,3 0 4-15,-3 0-6 16,0 0 0-16,-4 0 2 15,-2 0-5-15,-2 0 0 16,-10 0 0-16,-3 0 1 16,-6 0-3-16,3 0 1 15,-5 0-4-15,-2-1 0 0,3 1-6 16,-5-2-4 0,0 2-1-16,0-3-5 0,0-1-5 15</inkml:trace>
  <inkml:trace contextRef="#ctx0" brushRef="#br0" timeOffset="107947.08">11930 13979 0 0,'0'0'11'16,"0"0"-2"-16,0 0-4 15,0 0-5-15,0 0 0 16,0 0 3-16,-9 25 2 16,7 0 1-16,-3 3 1 15,3-2-4-15,-5-4 2 16,7-5-5-16,0-2 2 15,0-5-1-15,0-3 0 16,0-2-1-16,0-5 0 16,0 0 1-16,0 0 0 15,0 0-1-15,0 0 0 16,0 0 0-16,9 0 1 0,7-8 0 16,2-6-1-1,8-1 1-15,-1 6-2 0,-5-1 1 16,5 3 0-16,-8 4-1 15,4 3 1-15,-3 0-1 16,-1 0 0-16,-1 6 0 16,-1 10 0-16,-1 3 1 15,1 1 0-15,-1 1 0 16,-5-3 0-16,-5-4 0 16,3 2 0-16,-5-1 0 15,-2-2 3-15,0 6-2 16,0-5 0-16,0 1 5 15,-13 2-4-15,-3-5 1 0,-4-1 0 16,4 0 0 0,-3-2 4-16,-8-1-6 0,-2 1 0 15,-2-3 6-15,-6-5-4 16,9-1 2-16,-1 0 0 16,7 0-4-16,1 0 3 15,6 0-4-15,1 0 0 16,8 0-1-16,-1-4-2 15,7 2-5-15,0-1-7 16,0-4-8-16,0-1-4 16</inkml:trace>
  <inkml:trace contextRef="#ctx0" brushRef="#br0" timeOffset="110662.97">6148 14718 3 0,'0'0'11'0,"0"0"-3"15,0 0-2-15,0 0 3 16,0 0-5-16,0 0-1 0,17 0 3 16,-15 0-4-1,-2 0-2-15,3 0-1 0,-1 0 1 16,2 0 1-16,1 0-1 16,6 0 0-16,-4 0 4 15,1 0-4-15,4 0 0 16,-1 0 1-16,3 0 0 15,-1 0 4-15,3 0-5 16,3 0 0-16,2 0 3 16,1 0-2-16,0 0-1 15,-2 0 0-15,-2 0 1 16,2 0 2-16,-4 0-3 16,-3 0 0-16,-4 0 3 0,4 0-3 15,3 0 1-15,-3 0-1 16,2 0 1-16,-1 0 1 15,5 0-2-15,-4 0 0 16,5 0 1-16,-3 0 0 16,6 0-1-16,-3 2 0 15,-5 0 0-15,4-2 0 16,-2 0 0-16,1 0 0 16,0 0 0-16,4 0 0 15,-2 0 0-15,7 0 0 16,0 0 0-16,2 0 1 15,2 0-1-15,-2 0 0 0,7 0 1 16,-5 0-1 0,-2 0 0-16,0 0 0 0,2 0 0 15,0 0 0-15,3 0 0 16,1 0 0-16,-4 0 1 16,7 0-1-16,-5 0 0 15,-4 0-1-15,8 0 2 16,-4 0-1-16,3-2 0 15,-1-1 0-15,3-3 1 16,-5 6-1-16,-2-3 0 16,4 2-1-16,-4-2 2 15,2 2 0-15,1-2-1 16,1-1 0-16,-2 2 1 16,7-1-1-16,-1 3-1 0,1-5 1 15,-3 3 0-15,3-2 1 16,-3 4-1-16,-2 0 0 15,-4 0 0-15,-2 0 0 16,0 0 0-16,-4-4-1 16,-1 4 2-16,3 0-1 15,-3-2 0-15,10 0 0 16,-1 1 0-16,0-4 0 16,8 3 0-16,1 0-1 15,5-2 3-15,0 0-2 16,2 0 0-16,-3-1 0 15,6 5 1-15,-5-3-1 16,-3 1 0-16,-2-2 0 0,-1 1 1 16,-1 3-1-1,-7-3 0-15,3 1 0 0,-5 0 0 16,0-2 0-16,2 4 0 16,-4-2-1-16,8 2 3 15,-4 0-3-15,5-2 1 16,2 2 0-16,-2-2 0 15,4-1 0-15,0 3 0 16,1-3 0-16,1 1 1 16,-1 1-1-16,1-2 0 15,4-1 0-15,-2 2 0 16,-1 0 0-16,-1-2 0 0,1 4-1 16,4 0 2-16,0 0-1 15,-3 0 0-15,2 0 0 16,-4 0 0-16,-1 0 0 15,1 0 0-15,-1 0-1 16,-1 0 2-16,-2 0-2 16,0 0 1-16,2 0 0 15,6 0 0-15,-6 0 0 16,-5 0 0-16,6 0 0 16,-5 0 1-16,-3 0-1 15,1 0 0-15,-1 0 0 16,2 0 0-16,-2 0 0 15,3 0 0-15,-5 0 0 16,5 0 1-16,-5 0-1 16,6 0 0-16,-6 0 0 0,3 0 0 15,-3 0 0-15,-2 0 0 16,-2 0 0-16,0 0 0 16,0 6 0-16,-2-4 0 15,2-1 0-15,0 5 0 16,0-6 0-16,5 1 0 15,-5 1 0-15,4 1 2 16,0-2-2-16,3 3 0 16,-1-4 0-16,-1 2 1 15,2-2-1-15,0 2 0 16,1-2 1-16,7 2-1 16,8 0 0-16,-5 0 0 0,-3-2 0 15,6 2-1-15,-4-2 1 16,1 0 0-16,-5 0 1 15,3 0-1-15,-3 3 0 16,1-3-1-16,-1 0 2 16,0 0-1-16,1 0 0 15,6 3 0-15,2-3 1 16,1 0-1-16,-2 0 0 16,6 0 0-16,-2 0 0 15,0 0 2-15,2 0-2 16,-6 2 0-16,6-2 0 15,0 0 1-15,-2 0-1 16,2 2 0-16,-6 0 1 0,4-2 3 16,-5 3-3-1,2-3 0-15,-4 3 4 0,-5-1-4 16,3-2 2-16,-7 0 3 16,-3 4-1-16,-1-4 8 15,-14 0-4-15,-5 0-1 16,-7 0 5-16,-6 0-8 15,-2 0 7-15,0 0 2 16,0 0-8-16,0 0 6 16,0 0-11-16,0 0-1 15,0 2 0-15,0-2 0 16,0 0-2-16,0 0-7 0,0 0-9 16,0 0 5-16,0 0-21 15,0 0-4-15,0 0-1 16,-10 0-23-16</inkml:trace>
  <inkml:trace contextRef="#ctx0" brushRef="#br0" timeOffset="113745.03">8221 15520 0 0,'0'0'9'0,"0"0"2"15,0 0-2-15,0 0-1 16,0 0 0-16,0 0-5 16,0 0 3-16,-9-12-2 15,9 12-3-15,0 0 4 0,0 0-5 16,0 0 1 0,0 0-1-16,0 0 2 0,0 0-3 15,0 0 1-15,0 0-1 16,7 0 1-16,6 18 0 15,9 3 0-15,1 5 2 16,-2 2-1-16,4 2-1 16,2-2 1-16,-7 2 0 15,2-4 1-15,-4-3-2 16,-7-3 0-16,-4-8 0 16,-2-3 2-16,-3-4-2 15,-2-2 0-15,0-3 0 16,0 0 3-16,0 0-2 15,0 0 1-15,0 0 5 16,0 0-5-16,0-4 4 0,0-12-6 16,-7-2 1-1,-4-4 0-15,2-5-1 0,0 2 0 16,0-3-2-16,-2-4 3 16,2 1-1-16,5-3 0 15,-6 0 1-15,4-2-2 16,2 4 1-16,-1-1 0 15,3 1-1-15,0 0 2 16,-3 6-1-16,0-3 0 16,-1 0 0-16,2 0-2 15,-1 3 2-15,1 1 0 16,4 6-1-16,-4 1 1 0,4 1 0 16,0 8 0-16,0-2 0 15,0 3-2-15,0 3 2 16,0-4 0-16,0 1 0 15,-6 3 0-15,6-4 0 16,0 3 0-16,0 4 1 16,0 2-1-16,0 0 0 15,0 0 0-15,0 0 0 16,0 0 0-16,0 0 0 16,0 0-1-16,0 0 1 15,0 0 0-15,0-2 0 16,0 2 0-16,0 0 0 15,0 0 0-15,0 0 0 16,0 0 0-16,0 0 0 16,0 0-2-16,0 0 0 0,0 0 2 15,6 0 0-15,7 0 0 16,2 0 0-16,1 0 0 16,6 7 0-16,5-2 2 15,-1 2-2-15,6-3 0 16,-4 0 2-16,1 3-2 15,10 0 0-15,-6-2 0 16,1 2 0-16,-3-4 1 16,2 1-1-16,3 1 0 15,-3-2 1-15,6-1-1 16,-4 2 0-16,-4 0 0 16,7-1 0-16,-5 1 0 0,5-3 0 15,-3 5 0-15,0-2 0 16,-4 3 0-16,0-7 0 15,-2 6-1-15,0-2 2 16,0 1-2-16,-1 2 1 16,-1-5 0-16,0-1 1 15,-7-1-1-15,-7 0 0 16,-1 3 0-16,-3-3 0 16,-7 0 0-16,2 0 0 15,-2 0 0-15,-2 0 1 16,0 0 0-16,5 0-2 15,-2 0 1-15,-1 0 0 16,0 0-3-16,0 0 3 0,0 0 0 16,-2 0 0-1,5 0 1-15,-3 0-1 0,0 0 0 16,-2 0 0-16,0 0 1 16,0 0-1-16,0 0 0 15,0 0 1-15,0 0-1 16,0 0 0-16,0 0-1 15,0 0 0-15,0 0-1 16,0 0 1-16,0 0 1 16,0 0 0-16,0 11-3 15,0 9 3-15,0 3 3 16,0 5-3-16,0-4 5 0,0 0-3 16,2-2 3-16,0-4 0 15,3 0-2-15,-3-6-1 16,1-7-1-16,-3 0 0 15,2-1 0-15,-2-4-1 16,0 0 0-16,0 0 2 16,0 0-2-16,0 0-4 15,0 0-6-15,0 0-8 16,-5 0-7-16,-17-4-20 16</inkml:trace>
  <inkml:trace contextRef="#ctx0" brushRef="#br0" timeOffset="114524.93">8763 15366 1 0,'0'0'5'0,"0"0"1"15,0 0 3-15,0 0-3 16,0 0 3-16,0 0-3 15,-6 3 0-15,6-3 2 16,0 0-5-16,0 0 1 16,0 0 2-16,0 0-5 15,0-11 2-15,14-1-3 16,-3 3 1-16,5-3 0 16,-1 3-1-16,6 5 0 15,-1 4-2-15,-3 0 3 16,10 0-1-16,2 0 0 15,0 6 0-15,7 10 0 16,-7 0 0-16,-7 3 0 0,1 2-1 16,-12-2 1-1,-9 4 0-15,-2 2 0 0,-7 2 0 16,-22 1 4-16,-6 3-4 16,-6-1 0-16,-1-7 1 15,2 0 0-15,9-5-1 16,4-8 0-16,11-3 0 15,5-7-1-15,9 0-1 16,2 0 0-16,0 0 2 16,0 0-6-16,0 0 1 15,2 0-3-15,9 0 6 16,-1-5 1-16,-2 5 1 0,10 0 0 16,2 5 2-1,7 14 0-15,6 3 4 0,1-2 0 16,-1-4 0-16,0-6 2 15,6-6-2-15,-6-4 1 16,-4 0 4-16,0 0-7 16,-9-1 0-16,-4-12-4 15,-3-1 1-15,-7 0-2 16,-3-2-3-16,2-2-9 16,-5 3-2-16,0-2-6 15,6 3 1-15,7-1-20 16</inkml:trace>
  <inkml:trace contextRef="#ctx0" brushRef="#br0" timeOffset="115087.86">9922 15566 0 0,'0'0'15'16,"0"0"3"-16,0 0-7 16,0 0-4-16,0 0-2 15,0 0-1-15,0 0 4 16,0-11-4-16,2 3 1 15,4-2-4-15,3-1-1 16,3 5 0-16,-4 5 0 0,1 1 1 16,-4 0-2-16,0 0 0 15,-3 11 1-15,-2 6 1 16,0-3-1-16,0 2 3 16,0-9 5-16,0 0-5 15,0-7 6-15,0 0-7 16,0 0 1-16,0 0 3 15,0 0-5-15,0 0-2 16,0 0-5-16,0-8-17 16,0 0-1-16,0 3-20 15</inkml:trace>
  <inkml:trace contextRef="#ctx0" brushRef="#br0" timeOffset="118883.04">10408 15420 5 0,'0'0'6'0,"0"0"2"0,0 0-4 16,0 0 2-16,0 0 2 16,0 0-2-16,0 0 1 15,0 0-2-15,0 0-1 16,0 0 4-16,0 0-6 15,0 0 0-15,0 0 3 16,0 0-4-16,0 0 3 16,0 0 0-16,0 0-4 15,0 0 4-15,0 0-4 16,0 0 0-16,0 0 2 16,0 0-1-16,0 0-1 15,0 0 0-15,0 0 0 0,0 0-1 16,0 0 0-16,0 2 0 15,4 12-1-15,9 4 4 16,5 4-2-16,-2 4 0 16,6 2 0-16,-2 1 2 15,1-4-2-15,-4-1 0 16,-1-1 1-16,-1-3 0 16,-5-5-1-16,-2-4 0 15,-1-1 0-15,-5-6 0 16,0-2 0-16,0-2 0 15,-2 0 1-15,0 0 0 0,0 0 0 16,0 0-1 0,0 0 1-16,0 0 5 0,2 0-6 15,-2 0 1-15,5 0 4 16,-2-4-3-16,1-10-1 16,-2-7-1-16,3 1 1 15,-1 1 1-15,-4-5-2 16,0-2 0-16,0-2 1 15,0-5 0-15,0 4-1 16,0-2 0-16,0 3 2 16,0 2-1-16,-4-1-1 15,-1 4 0-15,1-1 0 16,-1-1 0-16,-2 6 0 16,3-3-1-16,2 2 2 0,-5 2-1 15,7 0 0-15,-2 1 0 16,0-1 1-16,-2 4-1 15,-2 1 0-15,2-2 0 16,0 2 0-16,-1 0 0 16,3 4 0-16,2 0 0 15,-2 2 0-15,0 2 0 16,2-1 0-16,-2 0 0 16,2-2 0-16,0 1 0 15,0-2 0-15,0 7 0 16,0-1 0-16,0 3 0 15,0 0-1-15,0 0 0 16,0-5 2-16,0 3-1 0,-2 2 0 16,2 0 0-16,0-2 1 15,0-1-1-15,0 3 0 16,0-5-1-16,0 3 1 16,0 2 0-16,0 0 0 15,0 0 0-15,0 0 1 16,0 0-1-16,0 0 0 15,0 0-2-15,0 0 2 16,0 0-1-16,0 0 1 16,0 0 0-16,0 0-1 15,0 0 0-15,0 0-1 16,0 0 1-16,8 0 1 0,7 0 1 16,-1 0 1-1,1 0-2-15,6 0 0 0,-3 2-1 16,-1 3 1-16,6-2 0 15,-3-1 1-15,4 2 0 16,-4-1-1-16,7-3 0 16,-2 0-1-16,2 0 2 15,-6 0-1-15,6 0 0 16,0 0 0-16,-4 0-1 16,-1 0 1-16,2 0 0 15,-4 0 0-15,1 0 0 16,-2 5 0-16,-1 3-1 15,7-1 2-15,-3-4-1 0,0 1 0 16,-4-2 0-16,2 0 0 16,0 1 0-16,1-3 0 15,1 0 0-15,2 0 1 16,1 1-1-16,4 1 0 16,-5 2 0-16,3-4 0 15,2 5 0-15,-4-5 0 16,-1 0-1-16,-2 5 4 15,5-5-4-15,-4 2 1 16,-2-2 0-16,6 0-1 16,-4 2 1-16,1 1 0 15,3-3-1-15,-5 0 2 0,-2 0-2 16,3 0 1 0,-3 0 0-16,-3 0-1 0,2 0 1 15,-2 0 0-15,-1 0-1 16,-3 1 2-16,-7-1-1 15,4 0 0-15,-6 0 0 16,1 0-1-16,-3 0 1 16,2 0 0-16,-2 0-2 15,10 0 4-15,-8 0-3 16,3 0 1-16,-3 0 0 16,-2 0-1-16,-2 0 1 15,0 0 0-15,0 0 0 16,0 0 2-16,0 0-3 15,0 0 1-15,0 0 0 16,0 0 0-16,0 0 0 0,0 0 0 16,0 0 0-1,0 0 0-15,0 0-1 0,0 0 0 16,0 0-1-16,0 3 1 16,0 12-2-16,0 5 3 15,0 7 4-15,0 1-4 16,0-5 3-16,0 0 2 15,0-5-4-15,0-6 5 16,0-4-6-16,0-2 0 16,0-1 2-16,0-2-2 15,0-3 0-15,0 2-2 16,0-2-7-16,0 0-5 0,0 0-18 16,0 0-8-1</inkml:trace>
  <inkml:trace contextRef="#ctx0" brushRef="#br0" timeOffset="119467.07">10947 15611 6 0,'0'0'6'16,"0"0"6"-16,0 0-2 16,0 0 1-16,0 0-2 15,0 0-3-15,0 0-1 16,71-74-5-16,-48 44 0 16,2-1 0-16,-4-4 0 0,-3 6-1 15,0 0 0-15,-9 3 1 16,-7 6-1-16,3 3 1 15,-5 9 0-15,0 4 0 16,0 4 1-16,0 0-1 16,0 0 0-16,0 0-1 15,-7 10 0-15,-2 14 2 16,0 8-1-16,-2 6 3 16,2 7-1-16,2-3-1 15,3-4 2-15,4-6-1 16,0-8 1-16,0-6-3 15,0-6 0-15,0-2 0 16,0-6 0-16,0 0-2 0,2-4-7 16,7 0-9-1,7 0-6-15</inkml:trace>
  <inkml:trace contextRef="#ctx0" brushRef="#br0" timeOffset="119963">11328 15432 6 0,'0'0'11'16,"0"0"-4"-16,0 0-7 0,0 0 2 16,0 0 1-1,0 0-2-15,0 14 5 0,0 6 1 16,0 2 1-16,4 5-2 15,10-4-5-15,6 0 4 16,2-5 0-16,7 4-1 16,0-6 3-16,11-2-2 15,-1-3 0-15,-4-2 1 16,7-6-6-16,-6 0 1 16,-3-3-1-16,-1 0 2 15,-6 0-2-15,-8-10 0 16,3-6 0-16,-6-2 0 15,-7-4-2-15,6 0 1 0,-9-4 1 16,-3-1 0 0,0 1-2-16,-2-3 2 0,0 0 0 15,-4 3 3-15,-15 3-2 16,2 0 1-16,-3 11 2 16,-5 1-4-16,-6 11 3 15,-7 0-3-15,-6 0-1 16,-10 11 0-16,5 13-1 15,-2 4 1-15,8 2 0 16,14 1-6-16,14-5-3 16,9-5-6-16,6-5-10 15</inkml:trace>
  <inkml:trace contextRef="#ctx0" brushRef="#br0" timeOffset="120959.08">13816 14552 11 0,'0'0'11'0,"0"0"0"0,0 0-3 16,0 0 0 0,0 0 3-16,0 0-4 0,0 0-1 15,0 0 0-15,0 0-4 16,0 0 0-16,2 0 0 15,10 0-1-15,5 0 8 16,3 0-6-16,7 3 1 16,4 0 1-16,3-3-4 15,-3 0 0-15,-2 0 0 16,-4 0 0-16,-8 0 1 16,-3 0-2-16,-10 0 0 15,-4 0 2-15,0 0-2 16,0 0 0-16,0 0 0 15,0 0-3-15,0 0-3 16,0 0-10-16,0 0-3 0,0 0-2 16,-6 0-11-1</inkml:trace>
  <inkml:trace contextRef="#ctx0" brushRef="#br0" timeOffset="121126.12">13816 14552 4 0</inkml:trace>
  <inkml:trace contextRef="#ctx0" brushRef="#br0" timeOffset="121357.2">13816 14552 4 0,'31'148'11'16,"-31"-148"-1"-16,0 0 0 0,0 0-3 0,0 0 3 15,0 0-3-15,0 0-2 16,0 3 3-16,4-2 0 16,19-1 1-16,-1 0 2 15,12 0-7-15,1 0 6 16,3 0-4-16,-5 0 0 16,-4 3 2-16,-4-2-5 15,-9 2 1-15,-5-3 2 16,-7 1-5-16,0-1 3 15,-4 0-4-15,0 0 0 0,0 0 2 16,0 0-2 0,0 0-2-16,5 0-4 0,-2 0-17 15,-1 0-2-15,2 0-17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22T14:10:35.50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5874 2716 0,'17'0'562,"1"0"-531,-18-17 1,35 17-32,-17 0 62,-18-36-46,35 36 15,-35-17 0,35 17-31,-17 0 47,17 0-16,-17 0 16,17 0 0,1 0 62,-36 35-62,0 0 0,0-17-16,-18-18-15,18 35 0,-35 1 15,17-36 0,18 17-15,-35 18 31,-1 1 0,19-36-16,17 17-31,-35-17 31,35 36-31,-36-1 31,36-17 1,-17-18-17,17 35 1,-36-35-1,36 35 17,-35-35 30,53 0 32,-18-17-63,35 17-31,-35-36 31,18 36-31,17 0 32,-35-17-17,18 17 17,17 0 14,0 0-30,-17 0 31,17 0 0,-17 0-16,17 0 32,-35 35-48,35-35 1,-17 0 15,17 0 16,-17 0-16,17 0 32,0-18-16,-17 18-16,-18-17-16,35 17 1,-35-36 15,36 36-15,-36-35 31,0 17 47,17 18-48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22T14:17:48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11271 2593 0,'36'18'328,"-1"34"-313,0-16 17,0-19-32,-17 19 15,17 17 1,1-1-1,-36-34 1,35-18 0,-35 35-16,17-35 15,-17 36-15,36-19 16,-36 19 0,35-36-1,-35 35-15,0-17 16,18-18-1,-18 35 1,0-53 62,0 1-62,0-54-1,0 36-15,0 17 16,0-17-16,0-1 16,0 19-16,0-18 15,0-1-15,0 19 16,0-19-16,0 19 0,0-19 16,0 1-16,0 18 15,-36-19-15,36 1 16,0 17-16,0-35 15,0 1 1,0 34 0,0-35-1,0 18 1,-35 35-16,35-36 16,0 1-1,0 17 1,0-17 15,0 18-15,0-19 15,0 1 16,18 35 187,-1 0-218,19 0 15,-1 0-15,-17 0 15,17 0 0,-18 0-15,19 0 15,-1 0-15,-17 0 15,17 0-15,-17 0-1,17 0 1,0 0-1,-17 0 1,17 0 0,-17 0-1,17 0 1,18-35 15,-35 35-15,17 0-1,0 0 1,-17 0 0,17 0-16,-17 0 31,17 0-15,0 0-1,-17 0 1,17 0-1,-17 0 1,35 0 0,-53-18-1,53 18-15,-18 0 16,0 0 0,0 0-1,-17 0 1,17 0-1,-17 0 1,17 0 0,18 0-1,-18 0 1,-35-35-16,53 35 16,-17 0-16,-1 0 15,18 0 1,-18 0-1,-17 0 1,-18-18-16,35 18 16,-17 0-1,17 0 1,0 0 0,-17 0-1,17 0 1,-17 0-1,17 0 1,18 0 0,-35 0-1,17 0 1,-17 0 0,17 0-1,18 0 1,-36 0-1,36 0 1,-17 0 0,-19 0-1,18 0 1,-17 0 0,17 0-1,1 0 1,-1 0-1,18 0-15,-18 0 16,-17 0 0,17 0-1,-17 0 1,17 0 0,0 0-1,-17 0 1,17 0-1,-17 0 17,17 0-17,0 0 1,1 0-16,17 0 16,-1 0-1,-16 0 1,17 0-1,0 0 1,-18 0 0,0 0-1,-17 0 1,17 0 15,0 0 94,-35 35 47,18-35-172,-18 53 16,0-17-1,0-1 1,35-35-16,-35 18 16,0 17-1</inkml:trace>
  <inkml:trace contextRef="#ctx0" brushRef="#br0" timeOffset="1531.36">12171 2469 0,'53'0'172,"-18"-35"-157,-17 35-15,17 0 16,0 0-16,-17 0 15,17 0-15,-17 0 16,-18 53-16,0-18 16,0-17-16,-18 17 15,18 1-15,-70-1 16,17 0 0,17-35-1,36-18 48,18 18-63,17-35 15,1 35 1,16 0 0,1 18-1,-35 17 1,-18 0-1,0-17 1,0 35 0,0 0-1,-53-53-15,53 17 16,-53-17-16,18 0 16,-18 0-1,35 0 1,-17 0 15,35-35-15,18 0-1,-1 35 1</inkml:trace>
  <inkml:trace contextRef="#ctx0" brushRef="#br0" timeOffset="2422.77">12718 2452 0,'0'-18'141,"17"-17"-125,19 35-1,-36-18 1,17 18-16,18 0 16,18 0-1,-53 18-15,18-18 16,-18 53-16,0-18 15,0-17-15,0 17 16,0-17-16,-18 17 16,18 0-16,-53 0 15,18-17-15,0 17 16,17-35-16,18 53 16,-53-53-16,53 36 15,-35-36-15,35-18 47,0-35-47,18 53 16,-1 0-1,36 0 1,0 18 0,-18-18-1,-35 35 1,18-35-1,17 0 17,-17 0-17,-18-35-15,53 35 16,-53-53 0,53 53-16,-53-36 0</inkml:trace>
  <inkml:trace contextRef="#ctx0" brushRef="#br0" timeOffset="2850.85">13247 2452 0,'35'0'62,"-17"0"-31,-18 35 1,-36-35-1,36-18 0,0 1-15</inkml:trace>
  <inkml:trace contextRef="#ctx0" brushRef="#br0" timeOffset="3233.8">13370 2752 0,'-17'0'32,"17"-18"-1,35 36 16,-35 17-32,0-17 1,-18-18 31,18-53-32,0 17 1</inkml:trace>
  <inkml:trace contextRef="#ctx0" brushRef="#br0" timeOffset="4020.84">13829 2522 0,'0'-35'16,"0"0"-1,0 17 1,18 18-1,-18-35-15,17 35 16,-17-18-16,53 18 16,-18 0-1,1 0-15,17 0 16,-53 18 0,17-18-16,-17 53 15,0-18-15,0-17 16,0 17-16,0-17 0,0 17 15,0 0 1,0-17-16,-70 17 0,70 0 16,-53 1-16,0-1 15,18-35 1,17 0 15,18-18-15,0-17 15,53 53 0,-18-18-31,0 35 16,-17-35-16,35 35 16,0-35-1,-36 0 1,-17-17-1,36 17-15,-36-18 16,0-35 0,17 53-16,-17-18 15</inkml:trace>
  <inkml:trace contextRef="#ctx0" brushRef="#br0" timeOffset="5144.96">15628 2663 0,'18'0'63,"17"0"-48,-17 0 1,17 0 0,18 0-1,-36 0-15,36 0 16,-17 0-1</inkml:trace>
  <inkml:trace contextRef="#ctx0" brushRef="#br0" timeOffset="5534.39">15663 2540 0,'36'0'62,"17"0"-46,-36 0 0,18 0-1,18-35 1</inkml:trace>
  <inkml:trace contextRef="#ctx0" brushRef="#br0" timeOffset="8438.14">16669 2522 0,'17'0'188,"1"0"-173,-18 53 1,35-53-16,-35 36 15,36-36-15,-36 17 16,52-17-16,-52 53 16,36-53-16,-36 18 15,17-18-15,-17 35 16,36-35 0,-36 35-16,17-35 31,-17-17 78,0-36-93,0 17-1,0-16 1,0-1 0,0 17-1,0 1 1,0-18 0,0 18-16,0-36 15,0 36 1,0 0-1,-35-1 1,35 1 0,0 18-1,0-19 1,0 1-16,0 0 16,0-18-1,0 18 1,0 17-1,0-17 32,18 35 156,-1 0-187,19 0 15,-19 0-15,19 0 0,-1 0-1,-18 0 1,19 0-16,-19 0 15,36 0 1,-17 0 0,-19 0-1,18 0 1,-17 0 0,17 0-1,18 0 1,-17 0-1,16 0 1,-16 0 0,-19 0-1,19 0 1,-19 0 15,19 0-15,-1 0-1,-17 0 1,34 0 0,-34 0-1,17 0 1,1 0 0,-19 0-1,36 0 1,-18 0-1,-17 0 1,17 0 0,-17 0-1,17 0 1,1 0 15,-19 0 0,18 0 1,-35 17 249,0 1-265,0 17-1,18-35 1,-18 35-16,0-17 15,0 17 17,0-17 15</inkml:trace>
  <inkml:trace contextRef="#ctx0" brushRef="#br0" timeOffset="12279.1">17321 2487 0,'36'0'78,"-36"-18"-31,17 18-31,-17-17-16,36 17 16,-36-53-16,17 53 15,-17-35-15,35 17 16,-35-17 15,0 70 47,0-17-62,0 35-1,0-1 1,0-16 0,0-1-1,0-17-15,-17 35 16,17-18 0,0 0-16,0 18 15,0-18 16,0-52 32</inkml:trace>
  <inkml:trace contextRef="#ctx0" brushRef="#br0" timeOffset="13455.07">17762 2381 0,'-17'0'94,"17"36"-63,-36-36-31,36 17 16,0 18 0,0 1-1,0-19 1,-17-17 0,17 36-1,0-19 1,0 19-1,0-1 1,0-18 15,0 19 1,35-36-32,0 35 31,-17-35-16,17 0 1,1 0 15,-19 0 16,-17-18-31,35 18-1,-35-35 1,0 17 15,0-17 1,0 18-1,0-19 16,-17 36-16,-1 0 16,-17 0-16,35 18-31,-35-18 31,35 18-15,0 17 0</inkml:trace>
  <inkml:trace contextRef="#ctx0" brushRef="#br0" timeOffset="16469.09">19262 2663 0,'35'0'125,"-17"0"-94,17 0-15,-18 0-1,19 0 1,-1 0 0,-17 0 15,-18-35 31</inkml:trace>
  <inkml:trace contextRef="#ctx0" brushRef="#br0" timeOffset="17113.32">19297 2487 0,'35'0'141,"-17"0"-126,17 0 1,0 0-1,-17 0 1</inkml:trace>
  <inkml:trace contextRef="#ctx0" brushRef="#br0" timeOffset="18088.08">20214 2081 0,'18'-17'31,"-18"34"79,0 19-95,0-1-15,0-17 16,0 34-16,0-34 16,0 17-16,0 1 0,0-19 15,0 19 1,17-36 93,36 0-93,0 35 0,-17-35-1,16 35 1,1-35-1,-35 0 1,17 0 93</inkml:trace>
  <inkml:trace contextRef="#ctx0" brushRef="#br0" timeOffset="18740.78">20655 2028 0,'0'18'110,"0"17"-95,0 1-15,-18 17 16,18-18-16,0 18 16,0-18-16,0-17 0,0 17 15,0-17-15,0 17 16,0 0-16,0-17 16,-35 35-16,35-18 15,0 0-15,0 1 16,0-1-16,0-18 15,-17 36 1,17-17 0,0-19-1,-36-17 79</inkml:trace>
  <inkml:trace contextRef="#ctx0" brushRef="#br0" timeOffset="35178.83">10178 5627 0,'-36'0'15,"72"0"142,-36 17-142,17-17-15,-17 36 16,36-36-16,-36 70 16,52-34-16,-52-1 0,53-18 15,-53 19-15,18-1 16,17 18-1,1-35 1,-36 17 0,35-35-1,-35-18 79,0 1-78,-18-36-1,18 0 1,0 35-16,-35-17 16,35 0-16,0 17 15,0-17-15,0 17 16,0-17-16,0-1 15,0 1-15,0 0 16,0 17-16,0-17 16,0 0-16,0 17 15,0-17-15,0 17 16,0-17-16,0 0 16,0 17-16,-35-17 15,35-1-15,0 19 0,0-36 16,-18 53-1,18-53-15,0 18 16,0-18 0,0 17-1,0 19 1,0-18 0,0 17-1,0-17 1,0-1-1,0 19 1,0-19 0,0 19-1,0-19 17,0 1 14,0 18-14,0-19-17,0 19 17,0-19-1,0 1-16,0 17 17,0-17-17,0 18 17,0-19-17,0 1 16,35 17 188,18 18-219,-18 0 16,18 0-1,-17 0 1,-19 0-16,19-35 16,34 35-1,-52 0-15,17 0 16,-17 0-16,17 0 16,0 0-16,-17 0 15,17 0-15,0-35 16,1 35-1,-1 0-15,0 0 16,1 0 0,-1 0-16,-18 0 0,54 0 31,-36 0-31,-17 0 0,17 0 16,1 0-16,-19 0 15,18 0-15,-17 0 16,17 0-16,1 0 15,-19 0-15,36 0 16,0 17 0,-18-17-1,18 0 1,0 0 0,-18 0-1,1 0 1,-36 36-16,53-36 0,-36 0 15,19 0-15,-19 0 16,19 0-16,16 0 16,-34 0-1,17 0-15,-17 0 16,17 0-16,1 0 16,-19 0-16,18 17 15,1-17-15,-19 0 16,19 0-16,-19 0 15,19 0-15,-1 0 16,-18 0-16,19 0 16,-19 0-16,19 0 15,-1 36-15,-17-36 0,17 0 16,0 0-16,-17 0 16,35 0-1,-36 0 1,19 0-1,-36 53 173,0 17-172,0-52-1,0 17-15,0-17 16,0 17-1,0 0 1,35-35 0,-35-17 46</inkml:trace>
  <inkml:trace contextRef="#ctx0" brushRef="#br0" timeOffset="36236.87">10866 5133 0,'0'0'0,"0"-18"78,35 18-62,-35-35-16,53 0 15,-53-1-15,35 19 16,-35-18-16,18-1 15,-18 19-15,35-36 16,-35 17 0,0 54 46,0 0-46,0 17-16,0 0 15,0-17-15,0 17 16,0-17-16,0 17 16,0 0-16,0-17 15,0 35 1,0-35 0,0 17-1,35-35 32</inkml:trace>
  <inkml:trace contextRef="#ctx0" brushRef="#br0" timeOffset="36888.68">11465 4833 0,'0'-35'32,"36"35"-1,-36-36-31,35 36 15,35 0 1,-70 18-16,53-18 16,-53 53-16,0-35 0,0 17 15,0 0-15,-17-17 16,-19 17-16,1 0 16,17 1-16,-17-36 15,0 35-15,17-35 16,18 35-1,36-35 48,-19 0-47,18 0-1,1 0 1,-19 36-1,19-36 17,-1-18-17</inkml:trace>
  <inkml:trace contextRef="#ctx0" brushRef="#br0" timeOffset="37249.35">11924 4868 0,'0'71'78,"0"-18"-63,0-36 1,18 19 0,-18-1-1,35-35-15,18 0 16,-18 0-1,-17 0-15,17 0 16,-17 0-16,17-35 16,0 35-16</inkml:trace>
  <inkml:trace contextRef="#ctx0" brushRef="#br0" timeOffset="37602.58">12188 4815 0,'0'36'47,"0"-19"-47,0 36 16,0 0-16,0 0 15,0 0-15,0 0 16,0-35-16,0 17 16,0 18-16,0-36 15,0 19 16,-35-36-15</inkml:trace>
  <inkml:trace contextRef="#ctx0" brushRef="#br0" timeOffset="38644.3">11007 5486 0,'-18'0'31,"71"0"79,-18 0-110,-17 0 15,17 0-15,0 0 16,1 0-16,17 0 15,-18 0-15,18 0 16,0 0-16,-18 0 16,36-36-16,-1 36 15,-17 0-15,-18 0 16,36 0-16,-18 0 16,17 0-16,-34 0 15,17 0-15,-1 0 16,-34 0-16,35 0 15,0 0-15,-18 0 16,0 0-16,-17 0 0,35 0 31</inkml:trace>
  <inkml:trace contextRef="#ctx0" brushRef="#br0" timeOffset="39469.33">11501 5838 0,'0'0'0,"35"-17"94,0 17-78,-35-18-1,35 18-15,1 0 16,17 0 0,-36 0-1,18 0 1,-35 35-1,0 18 1,-17-35 0,-18 17-16,-1 1 15,19 16-15,-19-16 16,1-19-16,35 19 16,-53-36-16,53 35 15,-17-35-15,-19 0 63,54 0-16,0 0-32,34 18 1,1-18-1,-53 35 1,71-35-16,-53 0 16,17 0-16,0 0 15,0 0-15,1 0 16,-1 0 0,-35-18-16,35 18 15,-35-17-15,0-19 16,0 19-1</inkml:trace>
  <inkml:trace contextRef="#ctx0" brushRef="#br0" timeOffset="41462.11">14235 5662 0,'17'0'94,"1"0"-63,17 0-15,0 0 0,-17-18-1,17 18 17</inkml:trace>
  <inkml:trace contextRef="#ctx0" brushRef="#br0" timeOffset="42025.06">14217 5450 0,'0'0'0,"35"0"94,-17 0-79,17 0 1,0 0 0,-17 0-1,17 0 1,-35-35-1,18 35 32</inkml:trace>
  <inkml:trace contextRef="#ctx0" brushRef="#br0" timeOffset="45287.75">15046 5080 0,'35'0'172,"-17"0"-140,-18 35-32,35-35 15,-35 53-15,35-53 16,-35 35-16,18-35 0,-18 53 15,35-53-15,-35 53 16,36 0 0,-36-18-1,17-35-15,-17 36 16,0-19 0,36-17 62,-36-35 0,0 0-63,0 0-15,0-36 16,0 36 0,0-1-1,0-16 1,0 16 0,-18-17-1,18 0 1,0 1-16,0 16 15,0 1 1,0 17 0,0-17-1,0 0 17,0 17-17,0-17 32,0 17-16,0-17 1,18 35 155,17 0-171,0 0-1,-17 0 1,-18-35 0,35 35-16,0 0 15,-17 0 1,17 0-1,-17 0 1,17 0 0,0 0-1,-17 0 1,17 0 0,-17 0-1,17 0 1,1 0-1,-19 0 1,18 0 0,1 0-1,-1 0 1,0 0 0,1 0-1,16 0 1,1 0-16,-35 0 15,35 0 1,0 0 0,-18 0-1,18 0 1,0 0 0,-18 0-1,18 0 1,0 0-1,-18 0 1,1 0-16,17 0 16,-18 0-1,18 0 1,0 0 0,-18 0-1,18-36 1,-18 36-1,-17 0 1,17 0 0,-17 0-1,17 0 1,0 0 0,-17 0-1,17 0-15,-17 0 31,17 0-15,-35 18 187,0 17-187,0-17-1,35 17 1,-35 0 0,0-17 15,0 17-15,-17-35 109</inkml:trace>
  <inkml:trace contextRef="#ctx0" brushRef="#br0" timeOffset="55170.78">16122 4815 0,'-35'0'109,"17"0"-93,18 18 0,-35-18-1,35 18-15,-36-18 16,19 35-1,-18 0 17,35-17-17,-36-18 1,36 35-16,0 0 16,-17-35-1,17 36 1,0-1-1,0-17 1,0 17 0,0 0-1,0-17-15,0 17 32,0-17-17,0 17 16,35-35-31,-35 35 16,18-35 0,17 18-1,0-18 17,-17 0-17,17 0 1,0 0 15,-17 0-15,17 0 15,-17 0 0,-18-35-15,35-1-1,-35 19 17,0-19-17,0 19 1,0-18 15,0-1 32,-35 36-63,0 0 31,17 0 0,-17 0 0,17 0 1,-17 0-1,-1 18-15,19-18 15,17 35-16,-35 0 17,35-17-17</inkml:trace>
  <inkml:trace contextRef="#ctx0" brushRef="#br0" timeOffset="57159.07">16510 4957 0,'0'-36'141,"18"36"-126,17-17 16,0 17-15,-17 0 15,-18-36-31,35 36 32,0 18-1,-17-18-16,-18 18 1,35-18 0,-35 35-1,0 0 17,0-17-1,0 17-16,-17-35-15,17 18 16,0 17 15,-18 0-15,18-17 0,-35 17-1,35 0 1,-36-35-1,36 18 1,-17-18 15,17 35-31,-35-35 32,-1 36 14,19-36-14,17-18 171,35 18-156,-17 0-16,-18 18-31,35-18 16,-35 17-1,35-17 1,-17 36 15,17-36-15,18 0-1,-35 0 17,17 0-17,0 0 16,-35-36-15,18 36 0,-18-35-16,0 17 31</inkml:trace>
  <inkml:trace contextRef="#ctx0" brushRef="#br0" timeOffset="86854.2">17886 5362 0,'-35'0'47,"-1"35"-31,19-35-1,17 36-15,-53-19 16,0 19 0,18-1-1,35 0 1,-18-35-1</inkml:trace>
  <inkml:trace contextRef="#ctx0" brushRef="#br0" timeOffset="87124.55">17974 5503 0,'0'18'47,"-18"-18"-32,18 18-15,-53-18 0,18 53 16,18-53-16,-19 52 16,1-16-16</inkml:trace>
  <inkml:trace contextRef="#ctx0" brushRef="#br0" timeOffset="106109.18">12541 7937 0,'0'0'0,"18"0"156,17 0-78,-17 0-46,-18 53-32,35-53 15,-35 36-15,35-36 16,-35 17-16,18-17 16,-18 53-16,35-53 15,-35 18-15,36 17 16,-36 0-1,17-35-15,-17 18 16,35-18 47,-35 35-48,0-52 48,0-1-48,0-35 1,0 0 0,0 18-1,0-36 1,0 18-1,0 36 1,0-18-16,36-1 16,-36 19-16,0-19 15,0-17 1,0 18 0,0 0-16,0 0 31,0-18-31,0 0 15,0 35 1,0-17 0,0 0 15,0 17 0,0-17 47,17 35 79,19 0-142,-19 0 1,19 0-1,-36 17 1,35-17-16,-18 0 31,19 0-15,-36 18 0,17-18-1,19 0 1,-1 0-1,-17 0 1,17 0-16,-17 0 31,17 0-31,-35 35 16,35-35 0,-17 0-1,17 0 1,-17 0-1,17 0 1,0 0 0,-17 0-1,17 0 1,0 0 0,18 0-16,0 0 15,-18 0 1,18 0-1,-17 0 1,-19 0 0,19 0-1,-1 0 1,-17 0 0,34 0-1,-16 0 1,17 0-1,0 0 1,-1 0 0,-16 0-1,17 0 1,0 0 0,-36 0-16,18 0 15,-17 0-15,17 0 16,1 0-16,-19 0 15,19 0-15,-19-17 16,19 17-16,-1 0 16,-18 0-16,19 0 15,-19 0-15,36 0 16,-53-18-16,36 18 16,-19 0 124,-17 18-30,0 35-95,0-18-15,0 0 16,0 18-1,0-18 1,0-17 15</inkml:trace>
  <inkml:trace contextRef="#ctx0" brushRef="#br0" timeOffset="108022.15">11871 8625 0,'18'0'16,"-18"-17"15,17 17-15,19 0 15,-1 0 0,-18 0-15,19 0 0,-19 0-1,36 0 1,0-36 0,-35 36-1,17 0 1,0 0-1,-17 0 1,17 0 0,18 0-1,-18 0 1,18 0 0,0 0-1,-35 0-15,35 0 16,-18 0-1,18 0 1,0 0 0,0 0-1,-35 0-15,34 0 16,-16 0 0,-1 0-1,-35 18-15,53-18 16,-18 0-1,18 0 1,0 0 0,-18 0-1,18 0 1,-17 0-16,-19 18 16,18-18-16,1 0 0,-19 0 15,19 0 1,-19 0-16,36 0 0,-18 0 15,-17 35-15,17-35 16,18 0-16,-17 0 16,-1 0-16,0 0 15,-17 0-15,35 0 16,-36 0-16,19 0 16,17 0-16,-18 0 15,0 35-15,18-35 16,0 0-16,-18 0 15,18 0-15,0 0 0,-18 0 16,18 0-16,0 0 16,-35 0-16,35 0 15,-36 0-15,19 0 16,-1 0-16,-17 0 16,17 0-16,-18 0 15,36 0-15,0 0 16,-35 0-16,35 0 15,0 0-15,-18 0 16,18 0-16,0 0 16,-18 0-16,18 0 15,0 0-15,-35 0 16,17 0-16,0 0 16,-17 0-16,17 0 15,-17 0-15,17 0 16,-53 0 46</inkml:trace>
  <inkml:trace contextRef="#ctx0" brushRef="#br0" timeOffset="110339.04">13229 7814 0,'35'0'141,"-17"0"-126,17 0 1,-35 18 0,36-18-1,-36 35-15,17-35 16,-17 18-1,36-18 1,-36 35 0,0 0-1,0-17 1,0 17 0,0-17-1,0 35 1,0 0-1,0-36 1,0 18 0,0 1 15,-18-36 31</inkml:trace>
  <inkml:trace contextRef="#ctx0" brushRef="#br0" timeOffset="110871.07">13212 8008 0,'35'0'47,"-18"0"-31,36 0 0,0 0-1,-17 0 1,-1 0-1,-18 0 1,19 0 0,-1 0-16,-35 35 15,18-35 1</inkml:trace>
  <inkml:trace contextRef="#ctx0" brushRef="#br0" timeOffset="111950.89">13776 7973 0,'0'0'0,"18"-36"109,17 36-78,-35-35-15,18 35-16,17 0 16,-18 0-1,19 0 1,-1 0-1,-17 0 1,17 0 0,-17 0 31,-18 18-47,0 17 46,0 0-30,0 1 0,0-19-1,-36 19 1,1-1 0,0 0-1,17-35 1,18 18-16,-35-18 15,35 35 1,-18-35 0,53 0 109,18 53-110,0-18 1,-35-35 0,17 36-16,0-36 15,-17 0-15,17 0 16,-35 17-16,36-17 0,17 0 31,-1-17-31,-16-19 16,-36 19-1,0-19 1,0 19 0,0-19 15</inkml:trace>
  <inkml:trace contextRef="#ctx0" brushRef="#br0" timeOffset="118234.79">13106 9349 0,'0'0'0,"0"-18"31,35 36 125,-35-1-140,35-17 0,-35 36-16,18-1 15,-18-18 1,35-17-1,-35 36-15,18-36 16,-18 17 0,35 19 15,-35-72 94,0 1-109,0 0-1,0-18 1,0 0-1,0 0-15,0 0 16,0 0 0,0 36-1,0-19 1,0-17 0,0 18-1,0-18 1,0 18-1,0 17 17,0-17-1,0 17 47,0-17-62,0 0 46,35 35 32,-17 0-63,35 0-15,0 0 15,-36 0-15,-17 17-16,53-17 15,0 0 1,-35 0-16,17 0 16,0 0-1,-17 0 1,-18 36-1,35-36-15,-17 0 16,35 0 0,0 0-1,-35 0 1,17 17 0,0-17-1,-17 0 1,17 0-1,-17 0 1,17 0 0,0 0-1,-17 0 1,17 0 0,-17 0-1,17 0 1,0 0-1,-17 0 64,17 0-33,-17 0 48,17 0-16,-35 36 63,0 17-125,0-18-1,35 0-15,-35 0 16,0-17-16,0 17 15,18-35-15,-18 53 16,0-35 0,35-18-16,-35 35 15</inkml:trace>
  <inkml:trace contextRef="#ctx0" brushRef="#br0" timeOffset="119331.36">13705 9049 0,'-17'0'15,"34"0"142,19 0-142,17-18 1,-18 18-1,0 0 1,0 18 0,-35 17-1,18-35 1,-18 18-16,0 35 16,0-1-1,0-16 1,0 17-1,-35-53-15,0 53 16,35-18-16,-36-35 16,1 18-16,-36 17 15,36-35 1,0 35 0,0-35-1,-1 0 16,54-35 32,17 35-47,-17 0-1,17 35 1,0-17-1,1-18 1,-36 35 0,35-35-16,18 0 15,-18 0 1,0 0 0,1-35-1,-1 35-15,0-53 16,-17 18-1</inkml:trace>
  <inkml:trace contextRef="#ctx0" brushRef="#br0" timeOffset="123668.97">16016 8855 0,'18'-18'172,"17"18"-156,0 0-1,36 0 1,-54 0-16,19 0 16,-36-35-16,53 35 0,-18 0 31</inkml:trace>
  <inkml:trace contextRef="#ctx0" brushRef="#br0" timeOffset="124352.93">16034 8661 0,'-36'-36'31,"54"36"79,35 0-110,-35 0 15,52 0 1,-52 0-16,-18-17 16,53 17-16,-18 0 15,-17 0 1</inkml:trace>
  <inkml:trace contextRef="#ctx0" brushRef="#br0" timeOffset="132788.68">17357 8520 0,'0'-18'32,"17"18"30,19 0 94,-19 35-140,18 0 0,1 18-1,-36-35 1,35-18-16,-35 35 16,35-17-1,-35 17 1,18-35-1,-18 36-15,0-19 47,0-52 63,0 0-95,0-1 1,0-17-16,0 0 31,0 18-31,0-18 16,0 0-1,35 53 1,-35-35-16,0-18 16,0 0-1,0 18 1,0-18 0,0 35-1,0-17 1,0 0-1,0 17 1,0-17 0,0 17-1,0-17 1,18 35 0,-18-35-16,0 17 15,0-17 16,0 17 1,35 18 171,18 0-172,-35 0-31,17 0 31,-17 0-31,17 0 16,0 0 15,-17 0-15,17 0-1,-17 0 1,35 0 0,-18 0-1,0 0 1,0 0 0,1 0-1,-19 0-15,19 0 16,-19 0-1,36 0 1,-17 0 0,-19 0-1,18 0 1,1 0 0,17 0-1,0 0 1,-36 0-1,18 0 1,1-35 0,-19 35-1,19 0 1,-1 0 0,-17 0-1,17 0 1,-18 0-1,19 0 17,-1 0-17,-17 0 1,17 0 0,0 0-1,1 0-15,-1 0 16,-18 0-1,19 0 1,-19 0 0,19 0-1,-1 0 17,-17 0-17,34 18 1,-16-18-1,-19 0 1,19 0 0,-19 0-1,19 0 1,-1 0 15,-18 0 94,-17 17 188,0 18-298,0-17 1,0 17 0,0 1-1,0-19 1,0 19-1,0-19 1,0 19 0,0-1-1,0-18 1,0 19 0</inkml:trace>
  <inkml:trace contextRef="#ctx0" brushRef="#br0" timeOffset="134643.79">18186 8167 0,'-36'0'16,"54"0"171,17-35-171,18 35 0,0 0-16,-18 0 31,1 0-31,-36 35 31,35-35-31,-35 53 16,0-36-1,-18-17-15,18 53 16,-53-53-16,53 36 16,-35-36-16,35 17 15,-35-17-15,70 0 110,-17 0-95,35 0 1,0 0-1,0 0 1,-36 35 0,-17 18-1,35-17 1,-35-1-16,0 18 31,0-18-31,-17-35 0,17 35 16,-18-35-16,18 36 15,-35-36-15,35 17 16,-35-17-16,-1 0 16,-17 0-1,36 0-15,-18 0 16,17 0 0,-17-17-1,35-19 1</inkml:trace>
  <inkml:trace contextRef="#ctx0" brushRef="#br0" timeOffset="135946.94">18997 8079 0,'-18'0'125,"-17"0"-109,35 35-1,-17-35-15,17 18 16,-36 17-1,36 0 1,-35-35-16,35 18 16,0 17-1,-18-35-15,18 35 16,0-17 0,0 17-1,0 18 1,0-35-1,0 17 1,0-17 0,0 17-1,0 0 1,36-35 0,-36 18-16,35-18 15,-17 0 1,-18 35-16,35-35 15,-18 0 1,19 0 15,-1 0 1,-17 0-1,-18-18-16,35-17 1,-35 18 0,0-19-1,0 19 17,0-19-17,0 1 16,-18 35 1,1 0-1,-19-18-15,1 18 15,17 0-16,18 36 1,-35-36 0,35 17-16,-35 19 15,35-1 1,-18 0 0,18-17-1</inkml:trace>
  <inkml:trace contextRef="#ctx0" brushRef="#br0" timeOffset="137676.99">20779 8555 0,'17'0'141,"1"0"-126,17 0 1,18 0 0,-18 0-1,1 0 1,-19 0-1</inkml:trace>
  <inkml:trace contextRef="#ctx0" brushRef="#br0" timeOffset="138186.74">20726 8378 0,'17'0'78,"19"0"-62,-1 0-1,18 0 1,-18 0-1,0 0 1,-17 0 0,17 18 46</inkml:trace>
  <inkml:trace contextRef="#ctx0" brushRef="#br0" timeOffset="139566.76">22225 7937 0,'-18'0'16,"-17"0"31,17 0-32,-17 36 1,0-1 0,0 18-1,-1-18 1,19 18-1,-19 0 1,36 0 0,-35-35-16,35 17 15,0 0-15,-35 0 16,35 18 0,0 0-1,0-17 1,0 16-1,17-16 1,19-1 0,-19-17-1,36 17 1,0-35 0,-53 35-1,53-35-15,-18 0 16,1 0-1,17 0 1,-18 0 0,0 0-1,-17 0 1,17-17 0,0-19 15,-35 19-16,0-19-15,0 19 32,0-36-17,0 18 1,0 17 0,-17 18-1,-1-35 1,-17 35 15,0 0-15,35-36-1,-18 36 1,-35 0 0,35 0-1,-17 18 16,0 17-15,0 1 0,-1-1-1,36 18 1,-17-53 0,17 53-16,0-36 15,0 19-15,-36-36 16</inkml:trace>
  <inkml:trace contextRef="#ctx0" brushRef="#br0" timeOffset="155170.71">14323 11165 0,'0'-35'16,"35"53"280,-35 17-280,35-35-16,-35 18 16,18-18-16,-18 53 15,35-53-15,-35 35 16,36-35-16,-36 18 16,17 17-1,-17 0 1,35-35-16,-35 18 15,36 35 1,-36-18 15,17-35-31,-17-18 141,0-35-125,0 18-1,0-18 1,0 18-1,0 0 1,0-1-16,0-17 16,-35 18-16,35 17 15,0-17-15,0 0 16,0-18 0,0 0-1,0 18 1,0-18-1,0 0 1,-35 18 0,35 17-1,0-17 1,0 17 0,0-17 15,-35 35 0,35-35-31,0 17 31,0-17-15,0 17 15,17 18 157,36 0-157,-35 0-15,17 0-16,-17 0 15,17 0 1,0 0-1,-17 0 17,17 0-17,-17 0 1,17 0 0,0 0-1,-17 0 1,17 0-1,-17 0 1,35 0-16,-53-35 16,53 35-16,-18 0 15,18 0 1,-18 0 0,-17 0-1,17 0 1,-17 0-1,17 0 1,-35-36 0,35 36-16,1 0 15,-1 0 1,18 0 0,-18 0-1,0 0 1,1-17-1,-19 17 1,18 0 0,-17 0-1,17 0 1,1 0 0,-19 0-1,19 0 1,-19 0-1,19 0-15,-1 0 16,-18 0 0,19 0-1,-19 0 1,19 0 0,-1 0-1,-17 0 1,17 0-1,18 0 1,-36 0 0,19 0-1,-19 0 1,19 0 0,-1 0-1,-18 0 1,19 0 15,-19 0-15,19 0-1,17 0 1,-18 0 0,18 0-1,0 0 1,-18 0-1,18 0 1,0 0-16,-36 0 16,36-18-1,0 18 1,-17 0 0,-1 0-16,18 0 15,-36 0 1,19 0-16,-19 0 15,19 0-15,-1 0 16,0 0 0,18 0-1,0 0 1,-35 0-16,17 0 16,-17 0-1,17 0 16,0 0 1,-35 18 140,0 17-141,0-17-16,0 35 1,0 0 0,0-18-1,0 0 1,18 0 0,-18-17-1,0 17 1,0-17-1,0 17 1,0 1 0,0-19-1</inkml:trace>
  <inkml:trace contextRef="#ctx0" brushRef="#br0" timeOffset="173373.61">15399 10795 0,'-36'0'187,"54"0"-77,17 0-95,-17 0 1,17-35-1,18 35 1,-35 0 0,35 0-16,-18 0 31,0 35-31,-35 18 31,0-35-15,0 52-1,-35-35-15,0 1 16,35-19-16,-53 19 16,53-1-16,-35 0 15,35-17-15,-18 17 16,18 0 0,-35-35-16,35 18 0,-36-18 31,36 35-16,-17-35 1,17-17 15,0-1 1,0-17-17,0 17 1,35 18 15,0 0-15,-35 18-16,18-18 15,-18 35-15,35-35 0,-35 18 16,18-18-16,35 0 16,0 0-1,-36 0 1,19 0-16,17-53 15,-18 0 1,-35 17 0</inkml:trace>
  <inkml:trace contextRef="#ctx0" brushRef="#br0" timeOffset="174324.61">16069 10636 0,'0'18'46,"0"0"-30,18-18-16,17 35 16,0-35-1,0 0 1,-17 0 0,17 0-1,-35-18 1,18 18-16,-18-17 15,35 17 1,-35-36 0,-17 36 62,17 18-78,0 0 15,-18 17 1,18 0-16,0-17 16,0 35-16,0 0 15,0-18-15,0 18 16,0 0-16,0-18 16,0 18-16,0 0 15,0-18-15,0 0 0,0 1 16,0-19-16,0 19 15,0-19 1,0 18 0,0-52 62</inkml:trace>
  <inkml:trace contextRef="#ctx0" brushRef="#br0" timeOffset="174812.7">16051 11042 0,'18'0'63,"17"0"-48,-17 0-15,17 0 16,-17 0-16,17 0 16,0 0-16,-17 0 15,17 0-15,-17 0 16,17 0-16,1 0 16,-1 0-1,0 0 1</inkml:trace>
  <inkml:trace contextRef="#ctx0" brushRef="#br0" timeOffset="177595.68">13723 11818 0,'18'0'31,"-1"0"-15,19 0-1,-19 0 1,19 0 0,-1 0-1,0 0 1,0 0-1,1 0 1,34 0 0,-35 0-1,-17 0-15,17 0 16,1 0-16,-19 0 16,19 0-16,-19 0 15,18 0-15,1 0 16,-19 0-16,54 0 15,-18 35 1,-35-35 0,17 0-16,0 0 15,-17 0-15,17 0 0,-17 0 16,17 0-16,0 0 16,-17 0-16,17 0 15,-17 0-15,17 0 16,0 0-16,-17 0 15,17 0-15,-17 0 16,17 0-16,0-17 16,-17 17-16,17 0 15,1 0-15,-19 0 16,19 0-16,-19 0 0,18 0 16,1 0-1,-19 0-15,19 0 0,-1-36 16,-17 36-16,17 0 15,-18 0-15,36 0 16,0 0-16,-17-35 16,16 35-16,1 0 15,-17 0-15,17-35 16,-18 35-16,18 0 16,-18 0-16,18-18 15,0 18-15,-18 0 16,18 0-16,0-35 15,18 35-15,-19 0 16,1 0-16,18-35 16,-18 35-16,-18 0 0,18 0 15,0 0-15,-18 0 16,1-36-16,-1 36 16,0 0-16,18 0 15,-18 0-15,-17-35 16,17 35-16,0 0 15,-17 0-15,17 0 16,-17 0-16,17-35 16,1 35-16,-19 0 15,36 0 1,-18 0-16,-17 0 16,17 0 15,-17 0 94,17 0 234,1 0-343,-1 0-1,0 0-15,0 0 16,-17 0-16,17 0 16,-17 0-16,17 0 0,0 0 15,-17 0-15,17 0 16,-17 0-16,17 17 16,1-17-16,-19 0 15,19 0-15,-1 0 16,0 0-1,18 0 1,-35 0 0,17 0-1</inkml:trace>
  <inkml:trace contextRef="#ctx0" brushRef="#br0" timeOffset="179377.91">15311 12347 0,'-18'0'15,"36"18"95,-18-1-110,52 19 15,-16-1-15,-19 0 16,19-17-16,-36 17 16,53 1-16,-53-19 0,35 18 15,-35 1 1,17-36-16,-17 17 0,0 19 15,36-36 1,-36-36 78,0 19-94,0-19 15,0-16-15,0 16 16,0-17-16,0 0 16,0 18-16,0 0 15,0 17-15,0-17 0,0 0 16,0-18 0,0 0-1,0 0 1,0 35-1,0-17 1,35 35 109,-17 0-109,35 0-1,0 0 1,-36 0 0,18 0-16,-17 0 15,17 0-15,1 0 16,-19 0-16,19 0 15,-19 0-15,18 0 16,1 0-16,-19 0 16,19 0-16,-19 0 0,19 0 15,16 0 1,-34 0-16,17 0 0,-17 0 16,17 0-16,18 0 15,-17 0-15,16 0 16,1 0-16,-35 0 15,17 0-15,-17 0 16,17 0-16,-35-18 16,53 18-16,-35 0 15,17 0 17,0 53 139,-35 0-155,0-35-16,18-18 16,-18 53-16,0 0 15,0-36 1,35-17 0,-35 36-1,0-54 48</inkml:trace>
  <inkml:trace contextRef="#ctx0" brushRef="#br0" timeOffset="180364.68">16157 12188 0,'-35'0'31,"53"0"63,17 0-79,0-35 1,0 35-16,1 0 16,-1 0-1,-35 18 1,0 35 0,0-18-1,-35-35-15,35 53 16,-36-53-16,1 35 15,0-35 1,35 18-16,35-18 78,0 0-62,-17 0-1,17 0 1,-17 0 0,-18 53-16,35 0 15,-35-18 1,0 18 0,0 0-1,-35-53-15,35 17 16,-35-17-16,35 36 15,-36-36-15,-17 0 16,36 0 0,-18 0-1,-1 0 1,19-18 15,17 0 0</inkml:trace>
  <inkml:trace contextRef="#ctx0" brushRef="#br0" timeOffset="182514.66">19015 11501 0,'-18'0'31,"18"35"32,53-35-48,0 0 1,-18 0-1,0 0 1</inkml:trace>
  <inkml:trace contextRef="#ctx0" brushRef="#br0" timeOffset="182777.23">18891 11412 0,'18'0'31,"0"0"-31,17 0 16,0 0-16,-17 0 16,17 0-16,-17 0 15,17-35-15,0 35 16</inkml:trace>
  <inkml:trace contextRef="#ctx0" brushRef="#br0" timeOffset="184890.84">20161 11095 0,'0'0'0,"0"17"109,36 54-93,-36-53-16,52 17 15,-16 0-15,-1 1 16,-17-19-16,17 18 15,-35 1-15,53-36 16,-53 35-16,35 0 16,-35 1-1,18-36-15,-18 17 16,0-70 62,0 18-62,0 17-16,-36-17 15,36 0-15,0 17 16,0-17-16,0 17 16,0-17-16,0 0 15,0-1-15,0 1 16,0 17-16,0-17 15,0 0-15,0 17 0,0-17 16,0 17-16,0-17 16,0 0-1,0 17-15,0-35 16,0 0 0,0 36-16,0-54 15,0 18 1,0 36-1,0-36 1,0 35 0,-35 18-1,35-35 1,18 35 125,17 0-126,0 0 1,18 0-1,-35 0 1,17 17-16,0-17 0,-17 0 16,17 0-16,1 0 15,-19 0-15,19 0 16,-1 36-16,-17-36 16,17 0-16,-18 0 15,19 0-15,-1 0 16,0 0-16,1 0 15,-19 0-15,18 0 16,1 0-16,-19 0 16,19 0-16,-19 0 15,19 0-15,-1 0 16,-18 0-16,19 0 16,-19 0-16,19 0 0,-1 0 15,-17 0 1,35 0-16,-18 0 0,-18 0 15,19 0-15,-19 0 16,19 0-16,-1 0 16,-17 0-16,17 0 15,-18 0-15,19 0 16,-1 0-16,-17 0 16,35 0-1,-36 0 1,-17 17 203,0 19-204,0-19 1,0 36-1,0 0 1,35 0 0,-35-35-1,0 35 1,0-18 0,0 0-1</inkml:trace>
  <inkml:trace contextRef="#ctx0" brushRef="#br0" timeOffset="186439.02">21537 10866 0,'-35'0'94,"35"-18"-78,-35 18-16,-1 0 15,1-35 1,0 35 0,-18 0-1,0 0 1,18 0 0,-18 0-1,0 17 1,0-17-1,53 18 1,-18-18-16,18 35 16,-35-35-16,35 35 15,0-17 1,-35 17 0,35 18-1,17-35 1,19 17-1,16-35 1,-34 35-16,35-35 16,0 0-1,-18 0 1,18 0 0,0-17-1,0-18 1,-35-1-1,-18 19 1,35-19 0,-35 1-1,0 17 1,35 18-16,-35-35 16,0 18 15,0 52 109,0 18-124,0-18 0,0 0-16,0-17 15,0 17-15,0 0 16,0-17-16,0 17 16,0-17-16,0 17 15,0 1-15,0-1 16,0 18-1,-17-53-15,17 35 16,0-17 0,0 17-1,0-17 1</inkml:trace>
  <inkml:trace contextRef="#ctx0" brushRef="#br0" timeOffset="189842.9">22895 11342 0,'36'0'31,"-1"0"-15,-18 0-16,19 0 15,17 0 1,-18 0-16,0 0 16</inkml:trace>
  <inkml:trace contextRef="#ctx0" brushRef="#br0" timeOffset="190150.6">22825 11165 0,'0'0'0,"35"0"46,0 0-30,-17 0-16,17 0 16,-17 0-16,17 0 15,0 0 1</inkml:trace>
  <inkml:trace contextRef="#ctx0" brushRef="#br0" timeOffset="191650.9">23812 10795 0,'18'-18'171,"35"-17"-155,-35 35-16,17 0 16,0-35-16,-17 35 15,17 0-15,-17 0 0,35 35 32,-53 18-32,0-35 15,0 17-15,0 18 16,-18-18-1,-17-17 1,0-18-16,35 35 16,-36-35-16,36 35 15,-17-35 1,17-17 46,35 17-46,18 0 0,-53-36-16,35 36 15,18 0 1,0 0 0,-35 0-1,-18 18-15,35 17 16,0 36-1,-35-54-15,0 19 16,0-1-16,0-17 16,0 17-16,0-17 15,0 35 1,0-1-16,-53-52 16,53 36-16,-35-36 15,35 53-15,-18-53 16,-17 0-1,35 35-15,-35-35 16,-1 0 0,-16 0-1,-1-18 1,35 18 0,18-35-16,0 17 15,-35 18 1,35-35-16,17 35 94,-17 18-79,18-18 1,-18 17-16,35-17 15,1 0 17</inkml:trace>
  <inkml:trace contextRef="#ctx0" brushRef="#br0" timeOffset="205289.46">14887 14922 0,'35'0'203,"-17"0"-187,53-35-1,-36 35-15,0 0 16,-17 0-16,17 0 16,-17 0-16,17 0 15,0 0-15,-17 0 16,17-35-16,1 35 15,-19 0-15,18 0 16,-17 0-16,17 0 0,1 0 16,-19 0-1,19 0-15,-19 0 0,18 0 16,1-35-16,-19 35 16,19 0-16,17 0 15,-18 0-15,18 0 16,0 0-16,-18 0 15,18-36-15,0 36 16,17 0-16,-34 0 16,17 0-16,-1 0 15,-16 0-15,17 0 16,0 0-16,-18 0 16,18 0-16,0 0 15,-18 0-15,18 0 0,0 0 16,-18-17-16,18 17 15,0 0-15,-18 0 16,18 0-16,0 0 16,-18 0-16,18 0 15,0 0-15,-18 0 16,18 0-16,0 0 16,-17 0-16,16 0 15,1 0-15,0-36 16,-17 36-16,16 0 15,1 0-15,-17 0 16,17 0-16,0 0 16,-1 0-16,1 0 0,0 0 15,0 0-15,18 0 16,-1 0-16,1 0 16,-18 0-16,17 0 15,1 0-15,-1 0 16,-17 0-16,18 0 15,-1 0-15,1 0 16,-18 0-16,17 0 16,1 0-16,-18 0 15,18 0-15,-1 0 16,18 0-16,0 0 16,1 0-16,-19 0 0,1 0 15,-18 0 1,17 0-16,1 0 0,-1 0 15,-34 0-15,17 0 16,-18 0-16,-18 0 16,19 0-16,-19 0 15,19 0 32,-54 0 63</inkml:trace>
  <inkml:trace contextRef="#ctx0" brushRef="#br0" timeOffset="213996.65">15205 14217 0,'0'-35'62,"35"35"79,-17 17-126,17 36 1,-35-35-16,53 17 16,-53 0-16,70 1 15,-70-19-15,53 19 16,-53-1-16,53-35 16,-53 53-16,18-53 15,-18 35-15,35-35 16,-35 53-16,35-18 15,-35-17 17,0-36 93,0-35-110,-17 0 1,17 1 0,0 16-1,0 1 1,0 17-16,0-17 15,-36 0-15,36 17 0,0-17 16,0 0 0,0 17-16,0-17 0,0 17 15,0-17-15,0-18 16,0 18 0,0-1-1,-35 36 1,35-17-16,0-19 15,0 1 17,0 17-1,0-17 94,0 18-94,0-19 0,0 1-15,0 17 15,18-17 188,17 35-203,-17 0-1,17 0 1,18 0 0,-18 0-1,18 0 1,0 0-1,-35 0-15,17 0 16,-17 0 0,17 0-16,18 0 15,-18 0 1,18 0 0,0 0-1,-18 0 1,0 0-16,1 0 15,-19 0-15,19 0 16,-19 0-16,19 0 16,-1-35-16,-17 35 15,17 0-15,0 0 16,-17 0-16,17 0 16,-17 0-16,17 0 15,0 0-15,-17 0 0,52 0 16,-52 0-1,17 0-15,1 0 16,-19 0-16,18 0 16,-17 0-16,17-36 15,1 36-15,-19 0 16,19 0-16,-1 0 16,-17 0-16,17 0 15,-18 0-15,36 0 16,0 0-1,-17 0 1,16 0 0,1 0-1,-17 0 1,17 0 0,-18 0-16,-18 0 15,19 0-15,-1-17 16,-17 17-16,52 0 15,-34 0 1,-19 0-16,18 0 16,18 0-1,-35 0-15,35 0 16,-18 0 0,18 0-1,0 0 1,-18 0-1,18 0 1,0 0 0,-35 0-1,17 0 1,0 0 0,-17 0 15,17 0-16,-17 0 17,17 0-17,0 0 1,-17 0 0,17 0-1,1 0 1,-1 0-1,0 0 1,-17 0 0,17 0-1,-17 0 1,17 0-16,18 0 31,-18 0-31,18 0 16,0 0-1,-18 0 1,1 0 0,-1 0-1,-17 0 1,17 0 0,-18 0-1,19 0 1,-1 0-1,0 0 1,1 0 0,-19 0-1,18 0 1,1 0 31,-36 35 422,0-17-454,0 17 16,0 18-15,0-18 15,0 1-15,0-1 0,0-18-1,0 19 32</inkml:trace>
  <inkml:trace contextRef="#ctx0" brushRef="#br0" timeOffset="-195687.06">16334 14182 0,'-36'0'15,"72"0"267,17-18-267,-36 18-15,-17-35 0,53 35 16,-53-36-16,53 36 15,-53-17-15,18 17 16,-18-35 0,35 35-16,-35-18 15,0-17 48,35 35-48,-35 17 110,0 19-109,0 34 0,0-35-16,0-17 15,0 17-15,0-17 0,0 17 16,0 0 0,0-17-16,0 17 0,0-17 15,0 17-15,0 18 16,0-35-1</inkml:trace>
  <inkml:trace contextRef="#ctx0" brushRef="#br0" timeOffset="-194938.16">17039 14199 0,'-17'0'16,"52"0"77,-35-53-93,35 53 16,-35-53-16,18 36 16,17-36-16,-35 0 15,35 53 1,-35-18-16,36-17 16,-36 53 62,0 17-63,0 0-15,0-17 16,0 17-16,0-17 0,0 17 16,0 0-16,0-17 15,0 17-15,0-17 16,0 35-16,0-18 15,0-17-15,-18 17 16,18 0 15</inkml:trace>
  <inkml:trace contextRef="#ctx0" brushRef="#br0" timeOffset="-193669.85">17762 13988 0,'-17'0'15,"17"-18"1,17-17 15,1 35-15,-18-36 0,53 36-16,-35 0 15,17 0 1,0 36-1,-35-1 1,0-17-16,0 17 16,0-17-16,0 17 15,-35 0-15,0 0 0,17 1 16,-17-19 0,-1 19-16,-17-1 15,53 0 79,18-35-78,-18 18-16,35-18 15,-35 35-15,53-35 16,0 0-1,-18 0 1,18 0-16,-17-18 16,-1-17-1,-35 17 1,0-34 0,18 52-1,-18 35 48,35-35-48,-35 35-15,17-35 16,-17 35-16,36-35 0,-36 18 16,35-18-16,-17 0 15,35 0 1,0 0-1,-18 0 1,-35-18 0,35 18-16,-35-53 15,35 1 1,-35 34-16,0-17 16,0 17-16,0-17 15,0-1-15,0 19 16,-17-36-1,17 18 1,-36 35-16,36-18 16,-35 18-16,0 0 15,-18 0 1,18 0 0,35 53-1,-36-18-15,36-17 16,0 35-16</inkml:trace>
  <inkml:trace contextRef="#ctx0" brushRef="#br0" timeOffset="-189995.44">16475 15540 0,'0'0'0,"17"0"203,1 0-187,-18 17-1,35-17 1,-35 53-16,36-53 0,-36 53 16,17-53-16,-17 36 15,35-1-15,-35 0 16,36 18 0,-36-18-1,17-35-15,-17 36 16,0-19-1,36-17 1,-36-35 93,0 17-93,0-17 0,0-18-1,0 18 1,0 0 0,0-18-1,0 17 1,0 1-16,0 17 15,0-34-15,0-1 16,0 17 0,0 1-1,0 0-15,0 0 16,35-18 0,-35 17-1,0 19 16,0-19 1,0 1 15,0 18 124,18 17-171,17 0 32,0 0-17,-17 0 17,17 0-1,-17 0-16,17 0 1,0 0 0,-17 0-1,17 0 1,0 0 0,18 0-16,-17 0 15,-36-36 1,35 36-16,18 0 15,0 0 1,-36 0-16,36 0 16,-17 0-1,-19 0-15,18-35 16,1 35-16,-19 0 16,36 0-1,-35 0-15,35 0 16,0-18-1,0 18 1,-36 0 0,54 0-16,-1-35 15,-34 35 1,-19 0-16,36 0 16,0 0-1,-18 0 1,18 0-1,0 0 1,-17 0 0,17 0-1,-36 0 1,18 0 0,1 0-1,-19 0 1,19 0-1,-19 0 1,19 0 0,-36-35 31,0 52 156,35-17-188,-35 18-15,0 17 16,0-17 0,0 17-1,17-35-15,-17 53 16,0-35-1,0 17 1,0-17 0,0 17-1,0 0 1,0-52 78</inkml:trace>
  <inkml:trace contextRef="#ctx0" brushRef="#br0" timeOffset="-188720.87">17357 15399 0,'0'0'16,"17"-18"125,1 18-126,-18-35 1,53 35-16,-53-18 15,53 18-15,-18 0 16,0 0 0,1 0-1,-36 18 1,0 17-16,0-17 0,0 17 16,0 0-1,-18 18-15,18-18 0,-71 18 16,36 0-16,0-17 15,0-1-15,-1-17 16,1 17 0,0-35-1,-1 0 17,36-35-1,0-1-16,18 36 1,17 0 0,1 0-1,-36 18 1,53-18-16,-53 35 16,52-35-16,-16 35 15,-1-35 1,0 0 15,-17 0-15,17-17-1,18-36 1</inkml:trace>
  <inkml:trace contextRef="#ctx0" brushRef="#br0" timeOffset="-188201.57">17745 15575 0,'-18'0'47,"18"18"-16,0 17-15,0 0-1,0 36 1,0-36-16,18 0 16,-1-35-1,36 36 1,0-36 0,18 0-1,-71-18 1,35 18-16,-35-18 15,35 18-15,-35-35 16,0 18 0,36-36-1,-36 0 1,0 35-16,0-35 16,-18 53-1,18-35-15,-35 0 16,17 35-1,18-18-15,-35 18 16,-18 0 0,18 0-1,-1 0 1,19 0 0,17 53-16</inkml:trace>
  <inkml:trace contextRef="#ctx0" brushRef="#br0" timeOffset="-184252.64">20955 14852 0,'-35'0'16,"52"0"77,1 0-77,17 0 0,1 0-1,-1 0-15,18 0 16,-36 0 15</inkml:trace>
  <inkml:trace contextRef="#ctx0" brushRef="#br0" timeOffset="-183712.51">20884 14676 0,'53'0'110,"0"0"-110,-17 0 31,16 0-31,-16 0 16,-36-36-1,17 36-15,19 0 16</inkml:trace>
  <inkml:trace contextRef="#ctx0" brushRef="#br0" timeOffset="-179857.08">22049 14728 0,'-36'0'0,"36"-17"16,18 17 171,17 53-171,-17-18 0,17 18-1,0 0 1,-35-36-1,0 19-15,36-1 16,-36-17-16,35 35 16,-35-18-16,0 0 15,35 18-15,-35-18 16,18 1-16,-18-19 0,0 19 16,0-19-1,35-17-15,-35 53 0,0-18 31,0-52 94,0-36-109,0 18 0,0-18-1,0 0 1,0 17 0,0-16-1,0 16-15,0-17 16,0 0-1,0 18 1,0 17-16,0-52 16,0 35-1,0-1 1,0 1-16,0 17 16,0-52-1,0 35-15,0 17 0,0-35 16,0 0-1,0 18 1,0 0 0,0-1-1,0 1 1,0-18 0,0 0-1,-17 53 1,17-35-16,0 0 15,0 17 1,0-17 15,0-1-15,0 19 0,0-18 30,17 35 283,18 0-314,-17 0 1,17 0-1,-17 0 1,17 0 0,1 0-1,-19 0 1,18 0 0,-17 0-1,17 0 1,18 0-1,-35 0 1,35 0 0,0 0-1,-18 0 1,18 0 0,0 0-1,-18 0 1,18-36-1,0 36 1,-35 0-16,52 0 16,-17 0-1,-18 0 1,1 0-16,-1 0 16,0 0-1,1 0-15,-1-35 16,0 35-1,0 0-15,1 0 16,-1 0 0,0 0-16,0 0 15,18 0 1,0 0 0,18 0-1,-54 0-15,19 0 16,-19 0-16,36 0 15,-17 0 1,-19 0-16,19 0 16,-1 0-1,18 0 1,-18 0-16,18 0 16,0 0-1,0 0 1,-18 0-1,18 0 1,-18 0 0,0 0-1,18 0 1,-17 0 0,-19 0-1,19 0 1,-1 0-1,-17 0 1,17 0 0,-18 0-1,19 0 17,-1 0-17,-17 0 16,-18 18 407,0 17-407,0-17-15,0 17-1,0-18 1,0 19-16,0-1 16,0-17-1,0 17 1,0-17 0,0 17-1,0 0 16</inkml:trace>
  <inkml:trace contextRef="#ctx0" brushRef="#br0" timeOffset="-176258.66">23230 14464 0,'18'0'156,"17"0"-156,1 0 15,-19 0-15,19 0 16,-19 0-16,18 0 0,18 0 16,-35 0 15</inkml:trace>
  <inkml:trace contextRef="#ctx0" brushRef="#br0" timeOffset="-175456.17">23142 14482 0,'0'35'78,"0"0"-63,0 18 1,-17 0 0,17-35-1,0 17 16,0-53 63,17 18-94,36-35 16,0 35-1,-18 0 1,18 0 0,0 18-1,-18 52 1,-35-35-16,0 1 16,36-19-16,-36 36 15,0 0 1,-36 18-1,1-36 1,0-17 0,0-18-1,-1 0 1,-17 0 0,0 0-1,18 0 1,35-36-16,-35 36 15,35-17 1,35 17 47</inkml:trace>
  <inkml:trace contextRef="#ctx0" brushRef="#br0" timeOffset="-174345.77">23901 14499 0,'0'-35'47,"-18"35"31,18 18-63,-18 17 1,18-18 0,-35-17-16,35 36 15,-35 17 1,35 0-1,-35-18 1,35 18-16,0 0 16,0-36-1,0 19 1,17-36 0,-17 17-16,35-17 15,-35 35-15,18-35 16,-18 36-16,35-36 15,-17 17 1,35-17 0,-18 0-1,-17 0 1,17 0 0,0 0-1,-17 0 16,17 0 1,-35-35-32,36 0 31,-36 17-15,0-17-1,0 17 1,0-17 15,-18 35-15,18-35-16,-35 35 15,17 0 17,-17 0-1,17 0-16,18 17-15,-35-17 16,35 36-16,-35-36 16,35 17-16,-18-17 15,18 71-15,-35-36 16,35-17-16</inkml:trace>
  <inkml:trace contextRef="#ctx0" brushRef="#br0" timeOffset="-154903.33">25488 15046 0,'18'0'203,"-1"0"-188,19 0 1,-19 0 0,19 0-1,-1 0 1</inkml:trace>
  <inkml:trace contextRef="#ctx0" brushRef="#br0" timeOffset="-154282">25453 14834 0,'18'0'94,"-1"0"-78,18 0-1,-17 0 1,17 0 0,1 0 15,-36-17-16</inkml:trace>
  <inkml:trace contextRef="#ctx0" brushRef="#br0" timeOffset="-145887.71">26599 14781 0,'-35'0'16,"35"-17"15,18 34 78,35 1-93,17 35 0,-52-18-1,17-35-15,0 53 16,1-18-16,17 18 15,-53-35 1,17-18-16,-17 53 0,36-53 16,-36 53-16,35-36 15,-35-34 95,0-18-95,0-36 1,0 53-16,0-17 0,0 17 16,-18-17-16,18 0 15,0 17-15,0-17 16,0 0-16,0 17 15,-35-17-15,35-1 16,0 19-16,0-18 16,0 17-16,0-17 15,0-1-15,0 19 16,0-19-16,0 1 16,0-18-1,0 18 1,0 17-1,0-17 1,0 17 15,0-17 1,0 0-1,0 17-16,0-17 1,0 17 0,0-17 31,0 0 31,0 17-47,0-17 0,0 17 16,18 18 156,-1 0-187,36-35-1,0 35 1,-18 0 0,1 0-16,17 0 15,-18 0 1,18 0 0,0-35-1,-36 35 1,36 0-1,-18 0-15,-17 0 16,35 0 0,-18-36-16,-17 36 15,17 0-15,-17 0 16,17 0-16,0 0 16,-17 0-16,17 0 15,1-35-15,-19 35 16,36 0-1,18 0 1,-54 0-16,36 0 16,-35 0-1,17 0-15,0 0 0,-17 0 16,17 0-16,-17 0 16,17 0-16,1 0 15,-19 0-15,18 0 16,-17 0-16,35 0 15,0 0 1,0 0 0,-35 0-1,17 0-15,-18 0 16,19 0-16,-1 0 16,-17 0-16,17 0 15,-17 0-15,17 0 0,0 0 16,-17 0-1,17 0-15,-17 0 0,17 0 16,0 0-16,-17 0 16,17 0-16,-17 0 15,17 0-15,0 0 16,-17 0-16,17 0 16,-17 0-16,35 0 15,0 0-15,-18 0 16,18 0-16,0 0 15,-36 0-15,19-35 16,-1 35-16,-17 0 16,17 0-16,-17 0 15,34 0 1,-16 0-16,-54 0 78</inkml:trace>
  <inkml:trace contextRef="#ctx0" brushRef="#br0" timeOffset="-141472.84">29492 13864 0,'18'0'125,"-1"0"-109,36 0-1,-17 0-15,-19 0 16,19 0-16,-1 0 0,-17 0 15,17 0-15,0 35 16,-17-35-16,17 0 16,-17 0-16,17 0 15,0 0-15,-17 0 16,17 0-16,-17 0 16,17 0-16,0 0 15,1 0 1,16 0-1,-34 0 1,-18 36 0,35-36-16,1 0 15,-36 35 204,0 18-203,0-18-16,0-17 15,0 17-15,0 0 16,0 1-16,0-1 16,0-17-1</inkml:trace>
  <inkml:trace contextRef="#ctx0" brushRef="#br0" timeOffset="-124464.65">27393 14305 0,'0'35'109,"0"1"-109,0 17 16,0-18-16,-17 0 16,17 0-16,0-17 15,0 35 1,0-18 0,0-17 15,17-18-16,18 0 1,36 0 0,-36 0-16,-17 0 15,17 0-15,0 0 16,1 0 0,17 0-1,-18 0 1,-17 0-1</inkml:trace>
  <inkml:trace contextRef="#ctx0" brushRef="#br0" timeOffset="-123976.14">27728 14411 0,'0'35'110,"0"-17"-110,0 17 15,0 18-15,0-18 16,0 18-16,0 0 16,0-18-16,0 18 15,0-17-15,0-19 16,0 36 0,0 0-16,0-35 15,-35-18 1,35 35-16</inkml:trace>
  <inkml:trace contextRef="#ctx0" brushRef="#br0" timeOffset="-123481.84">28363 14711 0,'0'35'156,"0"-53"-124,0-34-17</inkml:trace>
  <inkml:trace contextRef="#ctx0" brushRef="#br0" timeOffset="-122732.13">28892 14781 0,'18'0'46,"35"0"-46,-53-70 16,35 35-16,-35 17 16,18-17-16,-18-1 15,35 1-15,-35 17 16,0-17-16,36 0 16,-36 17-1,0-17 1,17 35-16,-17-18 15,0 36 79,0 17-94,0 36 16,0-54-1,0 19-15,0-1 16,0 0-16,0 18 16,0 0-16,0-18 15,0 18-15,0-17 16,-35-19-16,35 18 16,0 1-16,0-1 15,0 0 1,-35 1 15</inkml:trace>
  <inkml:trace contextRef="#ctx0" brushRef="#br0" timeOffset="-122153.11">29351 14446 0,'0'18'62,"35"17"-62,-35 0 16,0 18-1,0 0 1,0-35 0,0 17-1,18 0 32,17-35-47,1 0 16,-19 0-16,18 0 15,-17 0-15,17 0 16,18 0 0,-53 18-1,18-18 63</inkml:trace>
  <inkml:trace contextRef="#ctx0" brushRef="#br0" timeOffset="-121666.14">29722 14393 0,'0'18'78,"0"0"-62,0 17-16,0-17 16,0 34-16,0 1 15,-18 0-15,18 0 0,0 0 16,-35 0-16,35-18 16,0 18-16,0-18 15,-36-17-15,36 17 16,0 18-1,0-35-15,0 17 16,0 1 15,-17-36 32</inkml:trace>
  <inkml:trace contextRef="#ctx0" brushRef="#br0" timeOffset="-118496.75">25665 16281 0,'0'0'0,"52"0"31,-16 0-15,-19 0 0,19 0-1</inkml:trace>
  <inkml:trace contextRef="#ctx0" brushRef="#br0" timeOffset="-118181.6">25682 16122 0,'35'0'47,"18"0"-32,-35 0 1,17 0 0,1 0-1,-36-35-15</inkml:trace>
  <inkml:trace contextRef="#ctx0" brushRef="#br0" timeOffset="-116080.96">26935 15981 0,'-36'0'31,"72"35"110,16 0-125,-16 18-1,17 0 1,0 0-1,-18-18 1,-35 18 0,35-53-16,-35 36 15,0-54 95,0-35-95,0 18 1,0-1-16,-17 1 16,17 18-16,0-19 15,0 19-15,0-19 16,-36 1-16,36 17 15,0-17-15,0 0 0,0 17 16,0-17-16,0 17 16,0-35-1,0 18 1,0 18 0,0-19-1,0 19 1,0-19-1,0 1 1,0 17 62,0-17-31,0 17-16,0-17-15,0 0 31,0 17 47,18 18-94,0 0 31,17 0-16,0 0 1,0 0 0,18 0-1,0 0 1,-18 0-16,18 0 16,-35 0-1,53 0 1,-36 0-16,-18 0 15,19-35-15,-1 35 16,-17 0-16,17 0 16,0 0-16,-17 0 15,35 0 1,0 0 0,-18 0-1,18 0 1,0 0-1,-18 0-15,18 0 16,-35 0 0,-18-35-1,35 35-15,18 0 16,-36 0 0,-17 17 124,0 19-140,0-19 16,0 19-16,0-1 15,0 0 1,0 18 0,0 0-1,0-18 1,0 1 0,0-19-1</inkml:trace>
  <inkml:trace contextRef="#ctx0" brushRef="#br0" timeOffset="-115386.13">27570 15734 0,'0'-18'15,"0"54"48,0-19-48,0 18-15,0-17 16,0 17-16,0 1 16,0-1-1,0 0 1,35-35 15,-18 0-31,19 0 0,-1 0 16,-17 0-16,35 0 15,-36 0 1,19 0 15,-1 0-15,-18 0 62</inkml:trace>
  <inkml:trace contextRef="#ctx0" brushRef="#br0" timeOffset="-115063.9">27852 15681 0,'0'0'0,"0"35"63,0-17-63,0 35 15,0 17-15,0 1 16,0-36-16,0 18 15,0 0-15,0-35 16,0 35 0,0-36-1</inkml:trace>
  <inkml:trace contextRef="#ctx0" brushRef="#br0" timeOffset="-114576.49">29016 15893 0,'-18'0'15</inkml:trace>
  <inkml:trace contextRef="#ctx0" brushRef="#br0" timeOffset="-113196.49">29457 15946 0,'0'17'31,"0"18"-15,0-17-16,35 17 15,-35 18-15,35-17 16,-35 16-16,36-16 15,-36 17 1,17-53-16,-17 17 16,0-87 77,0 34-93,0 1 16,0-18-16,0 0 16,0 0-16,0 1 15,0-1-15,0 17 16,0-17-16,0 1 16,0 34-16,0-17 15,0-18 1,0 35-1,0-17 1,0-1-16,0 19 31,0-18-15,36 35 78,-1 0-79,0 0 1,1 0-16,-1 0 16,-18 0-16,19 0 15,-19 0-15,36 0 16,0 0-16,0 0 15,0 0-15,0 0 16,-18 0-16,18 0 16,0 0-16,-18 0 15,18 0-15,-17 0 16,-19 0-16,18 0 16,18 0-1,-53 17-15,18-17 16,17 0-1,-35 18 157,36 17-172,-36 0 16,0-17 0,0 17-16,0 36 15,17-71-15,-17 18 16,0 17-1</inkml:trace>
  <inkml:trace contextRef="#ctx0" brushRef="#br0" timeOffset="-112550.2">29916 15963 0,'17'0'47,"-17"-17"-31,35-36-1,1 0 1,-36 0-1,17 53-15,-17-18 0,0 36 94,0 17-94,0 0 16,0 1-16,0 17 15,0-1-15,0-16 16,0-1-16,0 0 16,-35-17-16,35 35 15,0-18 17</inkml:trace>
  <inkml:trace contextRef="#ctx0" brushRef="#br0" timeOffset="-112206.86">30162 15822 0,'0'35'47,"-17"36"-31,17-36 0,0 0-1,17 1 1,19-19-1,17-17 1,-36 0-16,19 0 16,17 0-1,-36 0 1</inkml:trace>
  <inkml:trace contextRef="#ctx0" brushRef="#br0" timeOffset="-111860.3">30357 15804 0,'-18'36'63,"18"-1"-63,0 0 0,0 18 15,-35 18-15,35-18 16,0-18-16,0 0 16,0 0-16,0-17 15,0 35 1,0-35-1,-36-18 17,36 35-17</inkml:trace>
  <inkml:trace contextRef="#ctx0" brushRef="#br0" timeOffset="-110024.04">26899 16422 0,'18'0'141,"17"0"-110,-35 17-31,18-17 0,17 18 16,0-18-1,-35 35 1,18-35-16,35 36 16,0-36-1,-53 35 1,35-35-16,18 18 15,0-18 1,0 35 0,-18-35-1,0 0 1,1 0 0,-19 0-1,19 35 1,-19-35-1,19 0 1,-1 0 0,0 0-1,18-18 1,0 18 0,-35 0-1,-18-17-15,35 17 16,0 0-1,-17 0-15,17-35 16,0 35 0,-17 0-1,17 0 1,-35-36 0,18 36-16,17 0 15,0-35 16,-17 35 1,-18-18-32,35 18 15,-35-35 1,36 35-16,-19-35 31,19 35 16,-72 0 203</inkml:trace>
  <inkml:trace contextRef="#ctx0" brushRef="#br0" timeOffset="-108269.85">26000 18062 0,'35'0'125,"0"0"-109,-17 0-1,-18 18-15,35-18 16</inkml:trace>
  <inkml:trace contextRef="#ctx0" brushRef="#br0" timeOffset="-107923.91">25841 17939 0,'18'0'31,"17"0"-15,0 0-1,0 0 1,-17 0 0,17 0 46,-35-36-62</inkml:trace>
  <inkml:trace contextRef="#ctx0" brushRef="#br0" timeOffset="-106213.36">27622 17480 0,'0'0'0,"0"-18"141,18 18-141,-18-17 16,35 17-16,-35-35 15,36 35-15,-36-18 16,35 18-16,-35-35 16,53 35-16,-18-36 15,18 36 1,-53-17-1,53 17-15,0-36 16,-18 36 0,0 0-1,-17 0 1,17 0 0,1 36-1,-36-1 16,0-17-15,0 17 0,-18 18-1,18-36 1,-35-17-16,35 53 16,-18-17-16,-17 17 15,0-18 1,-1 0-1,1 0 1,0 1 0,-18-1-1,0 18 1,18-53-16,-1 35 16,19-35-16,17 35 15,-53-35-15,17 36 16,19-36 15,17-18 32,0 0-48,0-17 16,35 35 1,-35-35-32,35 35 15,-17 18 17,17 17-17,18 0 1,0 0-1,-35-35-15,17 0 0,-35 18 16,53-18-16,-18 0 16,18 0-1,0-18 1,0 1 0,-18-19-1,1 1 1,-1 0-1,-35 17 1,35 18-16,-35-35 16,18 35-1,-18-35-15,35 35 16,-35-18-16</inkml:trace>
  <inkml:trace contextRef="#ctx0" brushRef="#br0" timeOffset="-104062.6">28751 17533 0,'0'53'110,"36"-18"-95,-36-17-15,35 17 16,-35 0-16,35-17 16,-35 17-16,18-35 15,-18 53-15,35-53 16,-35 36-16,35-1 15,-35 0 17,0-53 93,0-17-110,0 0 1,0-18 0,0 35-16,0-17 15,0 0-15,0 17 16,0-35-16,0 0 0,0 18 15,0-18-15,0 18 16,0 17-16,0-17 16,0 17-16,0-17 15,0-18 1,0 18 0,0 0-1,0-18 1,0 35-1,0-17 1,0 17 47,18 18 62,17 0-79,1 0-14,-1 0-17,0 0 1,-17 0 0,35 0-1,0 0 1,-18 0-1,18 0 1,0 0 0,-18 0-1,0 0-15,-17 0 0,17 0 16,0 0-16,-17 0 16,17 0-16,18 0 15,-17 0 1,-1 0-1,-17 0 1,34 0 0,1 0-1,-17 0 1,17 0 0,-1 0-1,-34 0 1,17 0-1,1 0 1,-36 35-16,17-35 16,19 0-1,-19 0 1,18 0 31,1 0 0,-36 18 93,0 17-124,0 18 0,0-18-1,0 1-15,0 17 16,0-18-1,0 0 1,0 0 0</inkml:trace>
  <inkml:trace contextRef="#ctx0" brushRef="#br0" timeOffset="-103176.14">29333 17604 0,'0'17'15,"0"-52"64,0 17-79,36-52 15,-36 34 1,35 36-16,-35-52 15,35 52-15,-35-18 16,18 18-16,-18-35 16,0 52 109,0 36-110,0-35-15,0 17 16,0 0-16,0 1 16,0-1-16,0-17 15,0 35-15,0-36 16,-18 18-16,18 1 15,0-19-15,0 36 16,0-17 0,-17-36-1,17 17-15,0-34 63</inkml:trace>
  <inkml:trace contextRef="#ctx0" brushRef="#br0" timeOffset="-102630.24">29669 17357 0,'0'-18'31,"0"71"32,0-35-48,0 17-15,0 0 16,0 0 0,0 1-16,0-19 31,0 19-15,53-36-1,-36 0 1,18 0-16,1 0 15,-19 0-15,19 0 16,-19 0-16,19 0 16,-36 35-16,35-35 15</inkml:trace>
  <inkml:trace contextRef="#ctx0" brushRef="#br0" timeOffset="-102223.89">29933 17392 0,'0'-35'32,"0"70"30,0-17-62,0 17 16,-35 18-16,35-18 15,0 18-15,0 0 16,-35 0-16,35-18 16,0 18-16,0 0 15,-36-18-15,36 0 16,0 1-16,0-19 16,0 36-1,0 0-15,-17-53 16,17 18-1,0-53 48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18:32:58.4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28377 17520 2 0</inkml:trace>
  <inkml:trace contextRef="#ctx0" brushRef="#br0" timeOffset="5">28377 17520 2 0,'-47'145'13'0,"47"-145"-1"0,0 0-7 16,0 0-5-16,0 0 0 15,0 0-6-15,0 0-3 16,0-3-3-16</inkml:trace>
  <inkml:trace contextRef="#ctx0" brushRef="#br1" timeOffset="13017.47">13735 6264 2 0,'0'0'5'15,"0"0"0"-15,0 0-1 16,0 0 0-16,0 0-1 16,0 0 0-16,0 0 1 15,0 0-2-15,0 0 1 0,0 0 0 16,0 0-1 0,0 0 1-16,0-3-2 0,-2 0 1 15,0 3-1-15,-5-4 0 16,5 2 0-16,2-1 1 15,-4 0-2-15,2-1 0 16,-7 0 0-16,6 2 1 16,1-2-1-16,-7 1 0 15,7 3 0-15,-2-7 0 16,-5 5 1-16,7-2-2 16,-8 0 2-16,6 4-1 15,0-2 1-15,-3 2-1 16,3-2 0-16,-6 2 0 15,8 0 1-15,-2 0-2 0,-3 0 1 16,3 0 0-16,-3 0 1 16,-2 0-1-16,-2 0 0 15,-3 0-1-15,1 0 1 16,-1 0 0-16,6 2 0 16,-5 2 0-16,-1 2 0 15,3 3 0-15,-3-2 0 16,3 3 0-16,5-2-1 15,-5 2 1-15,-3 1 0 16,6-2 0-16,-4 2 0 16,3-2 0-16,-2 3 0 15,5-2 0-15,-4-2 0 16,6 0 0-16,0 0 0 16,-1 0 0-16,3 4-1 15,2-1 0-15,0 0 1 0,0 1 0 16,0 2-1-16,0 0 1 15,0-1-1-15,0 1 1 16,11-1 0-16,-7-2 0 16,6-1 0-16,-4 0-1 15,5-5 1-15,-2 2 0 16,3-2 0-16,-4-2 0 16,6-1 0-16,1 2 0 15,1-1 0-15,-3-1 1 16,2 1-1-16,-3-3 0 15,1 0 0-15,1 0 0 0,-5 0 1 16,1 0-1-16,2 0 0 16,1 0 1-16,-1-3-1 15,-1 1-1-15,-5-1 0 16,1-1 1-16,0-4-1 16,-5 2 1-16,5 0 0 15,-1 0 1-15,-6-3 0 16,9 2-1-16,-4-4 1 15,4 1-1-15,-3 2 1 16,-4-1-1-16,3-1 0 16,-1 0 0-16,-1-4 0 15,4-2 1-15,-1 2-1 16,3 0 0-16,-3-3 1 16,2 1-1-16,-4 3 0 0,0-1 0 15,-2 2 0-15,3 4 0 16,-3 3 0-16,-2-2 0 15,0 4 1-15,0 1-1 16,0-2 0-16,0 2 0 16,0-1 0-16,0 3 0 15,-9 0 1-15,5 0-1 16,-8-3 1-16,8 1-1 16,-5 0 0-16,1 0 0 15,-2 2 0-15,-1-2 0 16,7 1 1-16,-5-4-1 15,5 1 1-15,-6 2-1 0,8 0 0 16,-4 0 0-16,-1 2 0 16,3-2 0-16,-1 2 0 15,-2 0 1-15,3 0-1 16,-5 0 0-16,3 0 1 16,-4-3-2-16,4 3 1 15,-1 0 0-15,3 0 0 16,-6 0 0-16,6 0 1 15,0 0-1-15,-3 0 0 16,1 0-1-16,-4 0 1 16,-1 0 0-16,7 0 0 15,-6 0 0-15,6 0-1 16,-7 5 2-16,3 3-2 16,-2 0 1-16,-1-2 0 0,3 4 0 15,1-1 0-15,-5-2 0 16,8 3 0-16,0-4-1 15,-5 5 1-15,7-4 0 16,-3-1 0-16,-2 2 0 16,3 0 0-16,-5 0 0 15,5 0 0-15,-6 1 0 16,4-5 0-16,-3 3 0 16,7 0 0-16,-5 3 0 15,2-1 0-15,3 2 0 16,0-1-1-16,0-3 1 15,0 2 0-15,-3-1 0 0,3-3 0 16,2 6-1-16,0-3 1 16,0-1-1-16,0 2 0 15,0-1 1-15,0-1 0 16,0 1 0-16,9 4-1 16,2-5 1-16,0 0-1 15,2 0 2-15,1-3-1 16,-3-3 0-16,3 2 0 15,1-1-1-15,1 0 1 16,-1 0 0-16,-2 0 0 16,-1-2 1-16,3 0-1 15,-3 0 0-15,-1 0 0 0,-3 0-1 16,4 0 1 0,-3 0-1-16,-1 0 1 0,4 0 0 15,-1-4 1-15,-5-4-1 16,6-3 0-16,-3 4 0 15,-3 0-1-15,-4-2 1 16,8-2 0-16,-6 4 1 16,-2 0-1-16,5-3 0 15,-3 3 1-15,-2-3-1 16,3 0 0-16,-3 0 0 16,1 1 1-16,-3 2-1 15,2-2 0-15,2 4-1 16,3-5 2-16,-3 2-1 15,-2-1 0-15,5 1 0 0,-2 2-1 16,-5-2 1 0,2-2 0-16,5 2 0 0,-3 0 0 15,-2 2 1-15,0 0 0 16,5-2-1-16,-3 1 0 16,-4-2 0-16,3 3 0 15,-3 2 0-15,0 4 0 16,0 0 1-16,0 0-1 15,0 0 0-15,0 0-1 16,0 0 1-16,0 0 0 16,0 0-1-16,0 0 1 15,0 0 0-15,0 0 0 16,0 0-1-16,0 0 1 16,0 0 0-16,0 0 0 15,0 0 0-15,0 0 0 0,0 0-1 16,0 0 1-16,0 4 0 15,0 6 0-15,0 0 0 16,0 4 0-16,0-2 0 16,0 4 0-16,0 2 0 15,0-1 0-15,0 3 0 16,0-6 0-16,0 2 0 16,0-1 0-16,0 0 0 15,9-3 1-15,-5-3 0 16,3-2-1-16,-1 1 0 15,6-2 2-15,-6-2-2 16,5 1 1-16,5 0 0 0,-3-1 1 16,3-1 1-16,5-3-2 15,-6 2 0-15,3-2 1 16,-5 0-2-16,-2 0 0 16,-4 0 1-16,2 0-1 15,-5 0 0-15,3 0 0 16,-5 0 0-16,0 0-4 15,1 0-11-15,-3 0-20 16</inkml:trace>
  <inkml:trace contextRef="#ctx0" brushRef="#br1" timeOffset="28941.21">4749 8594 2 0,'0'0'6'0,"0"0"0"16,0 0-1-16,0 0-1 16,0 0 1-16,0 0-2 15,0 0 1-15,-8-2 0 16,6 2-1-16,2 0 1 16,0 0-3-16,0-2 0 15,0 2 1-15,0 0-1 0,0 0 1 16,0 0 0-1,0 0-2-15,0 0 2 0,0 0-2 16,0 0 1 0,0 0 1-16,0 0-2 0,0 0 1 15,0 0-1-15,0 0 1 16,0 0-1-16,0 0 0 16,0 0-1-16,0 0 1 15,0 0-2-15,0 6 2 16,0 11 0-16,4-3 1 15,10 8-1-15,-3 4 0 16,-1-6 0-16,4 7 0 0,1 0 1 16,-1-3-1-1,-3 2 0-15,3-2 0 0,-3-2 2 16,0 5-2 0,0-4 1-16,0 5 0 0,0-2 0 15,1 3 0-15,-4-4-1 16,6 1 0-16,-7-2 1 15,1-2-1-15,-1 0 0 16,0-1 3-16,2-3-3 16,-3-2 0-16,1-2 0 15,-3-3 1-15,-2 1 1 16,6-1-2-16,-4-1 0 16,0-2 1-16,1 0 0 15,-3-2-1-15,0-3 0 16,-2 0 0-16,2-3 1 0,-2 0-1 15,0 0 0-15,0 0 3 16,0 0-3-16,0 0 2 16,0 0 0-16,0 0-1 15,0 0 4-15,2 0-4 16,-2 0 2-16,0-3 2 16,0-6-5-16,0-5 2 15,0-4-2-15,0 0 0 16,0-1 1-16,0 2-1 15,0-4 0-15,0 3 1 16,0 0 0-16,0-4-2 16,0 2 1-16,0-2 0 15,0-2 1-15,0 5-1 0,0-2 0 16,0 1 0-16,0 0 0 16,4-4 0-16,-4 2 0 15,2 0 0-15,-2 3 1 16,0-2-1-16,0-4 0 15,0 4 0-15,0-4 0 16,0 0 0-16,0 0 0 16,0-2 0-16,-6-4 0 15,2 4 0-15,2 0 0 16,0 1 0-16,0 0 0 16,2 3 0-16,0 4 0 15,0-1 0-15,0 0 0 0,0 0 0 16,0 2 0-1,0 2 1-15,0-1-1 0,0 2 0 16,0 1-1-16,0-3 2 16,-3 5-1-16,3 4 0 15,0 1 0-15,-2-3-1 16,0 1 1-16,2-1 0 16,-2 0 0-16,0 2 0 15,0 2 0-15,-4 3 0 16,4 1 0-16,2-1 0 15,-2 1 0-15,2 2 0 16,0-2 0-16,0 2 0 16,0 0 0-16,0-2 0 15,0 1 0-15,0 1 0 16,0 0 0-16,0 0 0 16,0 0-1-16,0 0 2 15,0 0-3-15,0 0 2 0,0 0 0 16,0-2 0-16,0 2 0 15,0 0 0-15,0 0 0 16,0 0 0-16,0 0-1 16,0 0 1-16,0 0 0 15,0 0 0-15,0 0-1 16,0 0-1-16,0 0 1 16,0-3 0-16,0 3 0 15,4-2 1-15,10 0 0 16,-3-2 0-16,3 4 1 15,3-1-1-15,6 1 0 0,-3 0 0 16,0-6 0-16,2 5 0 16,-1 1 0-16,-4 0 0 15,3 0 0-15,-4-4 0 16,2 4 0-16,0-2 1 16,1 0-1-16,-1 2 0 15,5 0 0-15,-4-2 0 16,0 0 0-16,1-2 0 15,-3 2 0-15,2 0 0 16,0 0 0-16,1 0 0 16,1-2 0-16,-2 0 0 0,4 2 0 15,-3-3 0 1,3 5 0-16,-4-3 1 0,-1-1-1 16,7 4 0-16,-3-2 0 15,2-1-1-15,-3 0 1 16,1 1 0-16,-7-2-1 15,6 0 3-15,-4 0-2 16,1-2 0-16,3 4 0 16,-2-2-1-16,1 1 1 15,3 3 0-15,-1 0 0 16,-4-5 0-16,4 3 0 16,-2 0 0-16,0 0 0 15,3 2-1-15,-6 0 1 16,8 0 0-16,-1 0 0 15,1-2 1-15,2 1-1 0,-8 1 0 16,6-6 0-16,-7 6 0 16,2-1-1-16,-2-1 1 15,-1 2-1-15,-1 0 2 16,7 0-2-16,-4 0 1 16,2 0 0-16,1 0-1 15,1 0 1-15,-6 0 0 16,1 0-1-16,2 0-1 15,-2 0 2-15,0 0 0 16,-1 0 0-16,2 0 0 0,-4 0 0 16,1 0 0-1,-1 0-1-15,1 0 1 0,-1 0 0 16,1 0-1 0,-3 0 1-16,3 0 1 0,-3 0-1 15,3 0 0-15,-1 0-1 16,-1 0 1-16,1 0-1 15,4 0 1-15,-4 0 0 16,-1 0 0-16,1 0 0 16,-6 0 0-16,4-2 0 15,-4 2 0-15,-3-2-1 16,4 2 1-16,-6 0 0 16,5 0-1-16,-3 0 1 15,4-2 0-15,-6 0 0 16,-4 2 0-16,5-3 0 0,-5 3 0 15,0 0 0 1,0 0 1-16,0-1-1 0,0 1 0 16,0 0 0-16,0 0 0 15,0 0-1-15,0 0 1 16,0 0 0-16,0 0-1 16,0 0 1-16,0 0 0 15,0 0-2-15,0 0 2 16,0 0 0-16,0 8 0 15,0 6 0-15,0 6 0 16,0 2 0-16,0 4 0 16,0 0 0-16,0 0 0 15,0 0 0-15,0-1 0 16,2-1 0-16,4 0 2 0,2 0-2 16,0-4 0-16,-1-2 4 15,-1-3-3-15,2-4 2 16,-6-2-3-16,2-6 1 15,-4-1-1-15,0-2 0 16,0 0 0-16,0 1 0 16,0 2-1-16,0 0-13 15,0-3-17-15,0 0-16 16</inkml:trace>
  <inkml:trace contextRef="#ctx0" brushRef="#br1" timeOffset="30275.1">6009 8779 0 0,'0'0'7'0,"0"0"0"15,0 0 2 1,0 0-1-16,0 0-1 0,0 0-1 16,0 0-5-16,0-18 1 15,-4 8-2-15,-5 2 1 16,0 0 1-16,-2-1-2 16,5 4 2-16,-6-1-2 15,1-4 0-15,0 1 2 16,-3 6-2-16,6-1 0 15,-4 1 0-15,3 2 0 16,-4-2 0-16,-1 3 0 16,-1 0 1-16,1 0-2 15,1 0 0-15,-3 0 1 0,-1 3 1 16,-3 5-1-16,-1 4 0 16,4-2-2-16,-1-1 4 15,5 2-3-15,-3 1 1 16,1-3 0-16,3 2 0 15,-1 1 0-15,4 2 0 16,0 0-1-16,0 2 1 16,3-4 0-16,1 2-1 15,5 2 1-15,0 0-1 16,0 0 1-16,0 5 0 16,0-4 0-16,0 3 0 15,15 1 0-15,6-5 0 16,-3-1 0-16,-1-3 1 15,4-2-1-15,-6 0 0 0,3-1 0 16,-1-6 1-16,4-3-1 16,-1 0 0-16,-3 0 1 15,4 0 0-15,-1 0-1 16,-3 0 0-16,4-5 1 16,-3-5-1-16,-1-2 0 15,-3-1 0-15,1 1 0 16,-2-2 2-16,3 2-2 15,-3 0 0-15,-3-2 1 16,-4-1-1-16,-1 2 1 16,-3-3-1-16,0 2 1 15,-2-1 2-15,0-2-3 0,0 0 0 16,0-2 1-16,0 3-1 16,0 4 1-16,0 0-1 15,0 4 0-15,0 2 0 16,-4 0 0-16,-1 1 0 15,5 5 1-15,0 0-1 16,0 0 0-16,0 0-1 16,0 0 1-16,0 0-1 15,0 0 1-15,0 0-1 16,0 0 1-16,0 0-1 16,0 0 1-16,0 0-2 15,0 9 2-15,-2 3-1 16,2 8 1-16,-2 4 0 0,2 4 0 15,0 0 0-15,0 2 0 16,0-2 2-16,11-2-1 16,1 1 3-16,1-2-2 15,5 0-1-15,-1-3 4 16,1-4-5-16,2-4 2 16,-4-7-1-16,2 0-1 15,-7-5 0-15,0 0 0 16,0-2-2-16,-2 0 0 15,4 0-9-15,1-14-5 16,3-11-20-16</inkml:trace>
  <inkml:trace contextRef="#ctx0" brushRef="#br1" timeOffset="31033.37">6143 8406 3 0,'0'0'7'0,"0"0"-3"16,0 0 1-16,0 0 0 15,0 0 2-15,0 0 0 16,0 0-1-16,0-2 0 15,0 0-6-15,0-5 1 16,0 2 0-16,7-4-1 0,2 0 0 16,4 1-1-1,5 0 1-15,2-1 0 0,4 4 0 16,1 0-1 0,-3 5 1-16,3 0-1 0,-8 0-1 15,2 9 0-15,-4 5-1 16,-6 4 2-16,0-1-1 15,-9 8 2-15,0 3 1 16,-13 10 1-16,-16 0-2 16,0 4 2-16,2-7-2 15,2-12 0-15,15-2-1 16,4-14-2-16,6-7 2 16,0 0-4-16,0 0 0 15,0-12-3-15,21-6-3 16,1 2 10-16,-1 0 0 15,0 8 2-15,-3 4 0 0,2 4 0 16,2 0 1-16,-1 0 5 16,-1 4-4-16,-3 4 2 15,2-6 1-15,-6 4-1 16,-5-3 1-16,-2-3-2 16,-4 0-2-16,-2 0 1 15,0 0-3-15,0 0 1 16,0 0 0-16,0 0-1 15,0 0-1-15,0 0-8 16,6-5-9-16,5-21-4 16</inkml:trace>
  <inkml:trace contextRef="#ctx0" brushRef="#br1" timeOffset="31947.56">7841 8915 3 0,'0'0'8'15,"0"0"-2"-15,0 0-2 16,0 0 1-16,0 0-2 16,0 0 2-16,0 0 3 15,0 0-4-15,0 0 1 16,0 0 0-16,0 0-3 0,0 0 1 15,0 0-3 1,0 0 0-16,0 0 3 0,0 0-3 16,0 0 1-16,0 0-1 15,0 0 0-15,0 0 0 16,0 0 0-16,0 0 0 16,0 0 0-16,0-2 0 15,12-2-1-15,1 2 1 16,10 1 0-16,-1-2 2 15,0 1-1-15,0 0 0 16,-3-2 0-16,2 4-1 16,-3 0 0-16,1 0 0 15,0 0 0-15,-3 0 1 16,1 0 0-16,2 0-1 0,-4 0 2 16,3 0-2-16,-5 2 1 15,3-2-1-15,-5 0 1 16,-2 0 1-16,-4 0-1 15,-3 0-1-15,0 0 0 16,-2 0 0-16,0 0 0 16,0 0 0-16,0 0-4 15,0 0-2-15,0 0-11 16,0 0-12-16</inkml:trace>
  <inkml:trace contextRef="#ctx0" brushRef="#br1" timeOffset="32449.06">7733 8731 5 0,'0'0'7'15,"0"0"1"-15,0 0-2 16,0 0-2-16,0 0-1 15,0 0-2-15,4 0 0 16,9 0 8-16,3 0-5 16,7 4 2-16,-2 0-2 15,4 0 1-15,-5-3 0 16,7 2-1-16,-3-1-3 16,1-2 3-16,-3 4-1 15,-1-4 2-15,-6 0-2 16,-1 0 0-16,-4 0 1 0,3 0-3 15,1 0 0-15,-5 0 1 16,-3 0-2-16,6 0 1 16,-5 0-1-16,-5 0-1 15,2 0-8-15,-2 0-11 16,0 0-10-16</inkml:trace>
  <inkml:trace contextRef="#ctx0" brushRef="#br1" timeOffset="33643.24">9427 8642 2 0,'0'0'9'0,"0"0"0"16,0 0-2-16,0 0 1 16,0 0 0-16,0 0-5 15,-36-58 1-15,18 46 0 0,2 6-3 16,1-3 2-16,-5 9-2 16,-3 0 0-16,2 0 1 15,-2 0-2-15,3 0 0 16,0 0 0-16,2 0 0 15,-2 12-1-15,5 3 1 16,-4 2 0-16,4 0-1 16,-1 1 2-16,-1 3-1 15,1-2 0-15,1 3 0 16,1 1 0-16,3-4-1 16,-1 2 1-16,4-3 0 15,3-3 0-15,1 2 0 16,4 0 0-16,0-2 0 0,0 2 0 15,0 0-1 1,0-3 1-16,9-2 0 0,1 0-1 16,11-2 1-16,1 0 1 15,3-1-1-15,-1-6 1 16,3-3-1-16,-3 0 1 16,1 0 1-16,0 0-2 15,-3-3 1-15,2-9 0 16,-1 1-1-16,-1-3 1 15,-7-2 0-15,6-1-1 16,-3-2 0-16,-1 1-1 16,-1-4 0-16,-1 0 1 0,-1-1-1 15,-5 4 1-15,-5-3 0 16,5 4 1-16,-7 2-1 16,0-4 0-16,6 4 0 15,-4 4 0-15,-2 1 0 16,0 6 0-16,-2 2 0 15,0-1 1-15,0 4 0 16,0-2 0-16,0 2-1 16,0 0 0-16,0 0 0 15,0 0 0-15,0 0-2 16,0 0 1-16,0 0 1 16,0 0-1-16,0 13 1 15,0 4 0-15,-8 4 0 16,0 4 0-16,2 1 0 15,-1 6 1-15,5-7 1 0,2 3-1 16,0-4 2-16,0 0 0 16,0 0 1-16,2-2-2 15,14-2 1-15,8-4-1 16,-1 0 3-16,1-4-3 16,5-3-1-16,5-6 2 15,-5-3-3-15,-5 0 0 16,3 0-1-16,-12-3-13 15,4-9-5-15,-11 1-24 16</inkml:trace>
  <inkml:trace contextRef="#ctx0" brushRef="#br1" timeOffset="36327.31">4988 10624 2 0,'0'0'7'0,"0"0"-1"16,0 0 2-16,0 0-2 15,0 0-2-15,0 0 2 16,0 0-2-16,0 0-2 16,0 0 0-16,0 0-1 15,0 0 2-15,0 0-3 16,0 0 1-16,0 0 1 16,0 0-2-16,0 0-1 15,0 2 1-15,0 1-2 16,4 4 2-16,4 5-1 15,3 6 1-15,-1 2 2 16,4 4-2-16,1 4 1 0,-1 1 0 16,6 0-1-1,-4 1 1-15,0-2-1 0,-3 0 1 16,2-1 1-16,-1-1-1 16,1 1 0-16,-1-3 2 15,-1 1-3-15,1-6 2 16,-3-1-2-16,-3-5 1 15,0-1 0-15,-4-7 0 16,0 2-1-16,-2-5 0 16,1-2 1-16,-3 0-1 0,0 0 1 15,0 0 0 1,2 0 2-16,0 0-1 0,0 0 0 16,-2-2 4-16,0-12-3 15,0-5-1-15,0-1-1 16,0-4-1-16,4 1 1 15,-4-4-1-15,6 4 0 16,-6 0 1-16,0-3 0 16,0 3-1-16,0-4 0 15,0 1 0-15,0-2 0 16,0 0 0-16,0 0 0 16,0 0 1-16,0-1 0 15,0 2-2-15,0 0 1 16,0 2 0-16,-6 0 0 0,6 3 0 15,0 1 0-15,-2-2 1 16,2 3 0-16,-2 2-1 16,2 1 0-16,-2-2 1 15,0 1-1-15,2 0 0 16,0 1 0-16,-2-2 0 16,2-3 0-16,-3-2 0 15,1 2 0-15,2 2 1 16,0 4-1-16,-2 0 0 15,2 0 0-15,-2-1 0 16,0 3 0-16,2 1 0 16,0 0 0-16,0 0 0 15,0 1 0-15,0-1 0 0,0 1 0 16,0 6 0-16,0 0 0 16,0-2 0-16,0 7 0 15,0-8 0-15,0 3 0 16,0-2 0-16,0-3 0 15,0 2 0-15,0-5 0 16,0 2 0-16,0-2 0 16,0 5 0-16,0 0 0 15,0 3 0-15,0 4 0 16,0 0 2-16,0 0-2 16,0 2 0-16,0-2 1 15,0 2-1-15,0 0 0 16,0 0 0-16,0 0 0 15,0 0 0-15,0 0 0 0,0 0-1 16,0 0 0-16,0 0 0 16,0 0 1-16,2 0-1 15,2 0 0-15,5 0 0 16,5 0 1-16,3-4 0 16,1 2 0-16,9-2 0 15,-2 0 0-15,-1 0 0 16,0 1 0-16,1 0 0 15,-2 1 1-15,0-2-1 16,0 1 0-16,-3 1 0 16,3-1-1-16,-4 1 1 15,4-5 0-15,4 4 0 16,-3 1 0-16,3-1 0 0,-3 3 0 16,1-1 1-16,-1-1-2 15,-3 0 1-15,0 0 0 16,4 2 0-16,2 0 0 15,0 0 0-15,-5 0 0 16,7-2 1-16,3-1-2 16,1 2 2-16,0 1-1 15,1-6 0-15,-3 4 0 16,0-3 0-16,0 2 0 16,0 3 0-16,-4-2-1 15,2-3 1-15,-4 3 0 16,2-1 0-16,0-1 0 15,-6 4 0-15,4-2 0 0,0 2 0 16,-3-3 0-16,4 2 0 16,-3-3 0-16,-3 1 0 15,0 2 0-15,-2 1 0 16,2 0 0-16,-3 0 1 16,8 0-2-16,0 0 1 15,-1 0 0-15,1 0 1 16,-1 0-1-16,-2 0 0 15,1-4-1-15,-3 2 2 16,2-1-1-16,-4 1 0 16,-1 2 0-16,-3 0 0 15,4 0 0-15,-7 0 0 0,2 0-1 16,1 0 1-16,-1 0 0 16,-1 0 0-16,-1-2 0 15,2 2 0-15,1 0 0 16,-4 0 0-16,2 0 0 15,-1 0 0-15,0 0 0 16,-5 0 0-16,2 0 0 16,-4 0 0-16,-2 0 0 15,0 0 0-15,-2 0-1 16,0 0 1-16,0 0 0 16,0 0-1-16,0 0 0 15,0 0 0-15,0 0 0 16,0 0 1-16,0 0 0 15,0 0 1-15,0 4-1 16,0 6 0-16,0 5 0 0,0 1 1 16,0 6-1-16,0 3 0 15,0 1 0-15,0 3 1 16,0 1-1-16,0 3 1 16,0 6 0-16,0 1 4 15,0-3-4-15,0-2 1 16,0 0 7-16,5-11-8 15,-1-9 0-15,-2-3 0 16,-2-9-1-16,2-3 2 16,-2 0-2-16,2 0 0 0,-2 0-1 15,0 0-5 1,8-10-15-16,-8-12-14 0</inkml:trace>
  <inkml:trace contextRef="#ctx0" brushRef="#br1" timeOffset="37574.84">4726 10057 5 0,'0'0'3'0,"0"0"1"16,0 0 0-16,0 0-1 16,0 0 0-16,0 0 2 15,-54 29-2-15,52-29 1 16,0 3-1-16,2-3 0 16,0 0 2-16,0 0-4 15,0 0 1-15,0 0 2 16,0 0-3-16,0 0 4 15,0 0-4-15,0 0-1 16,0 0 1-16,0 0-1 16,4 0-1-16,7-5 1 15,3-1 0-15,5-3 2 16,1 4-2-16,3-2 0 0,2 6 2 16,-6 1-2-16,4 0 0 15,-3 0-1-15,-7 0 0 16,-2 0 1-16,-6 1-1 15,-5 8 1-15,0-1 0 16,0 0 0-16,0 4 0 16,0 0 3-16,-2 4-3 15,-12 0 1-15,3-2-1 16,-1 0 1-16,4-4-1 16,-1-1 0-16,5-4-1 15,2-2 0-15,2-3 0 16,0 0 1-16,0 0-1 15,0 0-1-15,0 0 1 0,0 0-1 16,0-3 1-16,2-2 0 16,4 1 1-16,3-1 0 15,0 4 0-15,2 1 0 16,0 0-1-16,1 0 0 16,3 6 0-16,-2 11 0 15,-1 2 0-15,-4-1 1 16,-3 1 0-16,-3 0 1 15,-2-1 1-15,0 0-2 16,0-1 1-16,-7 2 4 16,-8-1-2-16,-1-7-1 15,3 1 0-15,-3-5-1 0,3-3 5 16,-1-4-4-16,-1 0-1 16,3 0 7-16,-3 0-5 15,7-2 1-15,0-10-4 16,0 1 0-16,3 4 2 15,3 2-2-15,0-2 0 16,0 3 0-16,2 2-1 16,0 0-5-16,0 2-1 15,0-2-4-15,0 2-4 16,0 0-7-16</inkml:trace>
  <inkml:trace contextRef="#ctx0" brushRef="#br1" timeOffset="38945.21">6371 10542 0 0,'0'0'7'0,"0"0"0"0,0 0-3 16,0 0 0-16,0 0 1 16,0 0 1-16,-40-17 2 15,28 16-4-15,-1-4-3 16,-1 1 3-16,1 0-3 15,-3 3 0-15,-1-4-1 16,-1 5 2-16,-5-2-2 16,-1 2 0-16,2 0 0 15,-3 0 1-15,0 7-1 16,4 0 0-16,-4 1-1 16,5 4 2-16,-1 1 0 15,6-2-1-15,-1 6 0 16,5-1-1-16,1-2 1 0,2 4 0 15,2-4 0 1,-1 0 1-16,7 1-1 0,0-2 0 16,0 3 1-16,0 1-1 15,0 0 0-15,9 0 0 16,5 2-1-16,3-3 1 16,3-2 0-16,3-5 1 15,2 0-1-15,-2-3 1 16,0 0-1-16,-3-4 0 15,0-2 0-15,-2 0 1 16,2 0-1-16,2 0 1 16,-2-6 0-16,3-8 1 0,-4 2-2 15,2-6 0 1,-3-1 1-16,-1 5-1 0,-3-9 0 16,-1 2 0-16,1 4 0 15,-5-5 0-15,-1 0 0 16,-6-1 0-16,5 3 1 15,-4 1-1-15,-1 3 0 16,-2 0 0-16,0 5 1 16,0 3 0-16,0 4-1 15,0 1 0-15,0 3 1 16,0 0-1-16,0 0 0 16,0 0 0-16,0 0-1 15,0 0 0-15,0 0 0 0,0 0 1 16,0 0-1-1,0 0 1-15,0 7 0 0,0 7 0 16,0 7 0-16,0-2 0 16,0 4 0-16,0 0 0 15,0 3 1-15,0-1-1 16,7-2 1-16,1 2 1 16,1-6 0-16,-2 2 1 15,6-3-2-15,0-4 1 16,1-2 2-16,-3-5-2 15,3 2 0-15,-8-7-2 16,3 0 1-16,-3-2-2 16,-2 0 1-16,4 0-2 15,3 0-3-15,9-20-7 0,3-12-14 16</inkml:trace>
  <inkml:trace contextRef="#ctx0" brushRef="#br1" timeOffset="39823.1">6419 10101 0 0,'0'0'7'16,"0"0"-4"-16,0 0 3 16,0 0-1-16,0 0-1 0,0 0 1 15,0 5-1 1,0-5-1-16,0 0 0 0,0 0-3 16,0 0 0-16,10-5 1 15,5-4 0-15,3 1 1 16,2-4-1-16,4 6-1 15,3-3 1-15,-2 7-1 16,-1-1 0-16,-3 3-1 16,-6 0 1-16,-4 0-1 15,-2 0 1-15,-4 8-2 16,-1 6 2-16,-4 1 0 16,0 2 2-16,0-1 0 15,0 2-2-15,-9-2 1 16,2-6 0-16,-2 0-1 15,3-4 1-15,1-3-1 0,3-2 1 16,2-1-1-16,0 0 0 16,0 0 0-16,0 0 0 15,0 0-4-15,0 0 3 16,5 0-2-16,3-11 3 16,6 2 1-16,-1 3-1 15,3 2 0-15,-1 4-1 16,1 0 0-16,2 0 1 15,0 10-2-15,-3 5 2 16,-1 2 0-16,-8 0-1 16,1-3 1-16,-7 4 5 15,0-7-2-15,0 6 2 0,0-3-1 16,-2-4 2-16,-7 2 1 16,-5-2-4-16,1-3-1 15,-3 2 3-15,-1-3-2 16,3-4 1-16,-3-2-2 15,-2 0-2-15,4 0 3 16,6 0-3-16,0 0 0 16,0 0 0-16,3 0-5 15,1 0-4-15,5-2-8 16,0 2-18-16</inkml:trace>
  <inkml:trace contextRef="#ctx0" brushRef="#br1" timeOffset="41899.38">9143 10511 8 0,'0'0'11'0,"0"0"1"16,0 0 0-16,0 0-6 15,0 0 2-15,0 0-5 16,0-21-2-16,-4 14 4 15,-9-5-1-15,-3 5 0 16,-1-4-3-16,-4 2 2 16,5 2 0-16,1 0-3 15,-3 4 1-15,1 1-1 16,-4 2 0-16,8 0 0 16,-5 0 0-16,-2 0 0 15,0 0 0-15,0 5 0 16,-5 9 0-16,3 1-2 0,0 2 2 15,2 2 0 1,-1-1 0-16,8-2 0 0,5 3-1 16,0-2 1-16,2 1-1 15,4 5 0-15,2 0 0 16,0 3 1-16,0 1-1 16,0-1 1-16,10-4-1 15,4-3 1-15,7-1 0 16,-2-7-1-16,4-1 1 15,-3-5 0-15,-3 2 0 16,8-2 0-16,-7-5 0 16,4 0 0-16,-2 0 0 15,1-5-1-15,-2-9 1 0,4-4-1 16,1-3 1-16,-3-2-1 16,0-5 0-16,-5 1 1 15,4 1 0-15,-6 1 0 16,-1 3 0-16,-6-1 0 15,0 3 0-15,-1 2 1 16,-4 5 0-16,0 2-1 16,-2 3 0-16,0 0 2 15,0 3-2-15,0 4 0 16,0 1 1-16,0 0-1 16,0 0 2-16,0 0-2 15,0 0-1-15,0 0 0 16,0 0 0-16,0 0 1 15,0 8-1-15,-2 5 2 0,-6 6 0 16,-1 7-1-16,-1 9 1 16,6 1 2-16,2 2-1 15,2-2 2-15,0-6 1 16,0-2-2-16,6-4 1 16,19-6-2-16,0-4-1 15,2-6 0-15,4-6-1 16,0-2 0-16,-2 0-1 15,2-19-12-15,-6-2-4 16,-12-2-20-16</inkml:trace>
  <inkml:trace contextRef="#ctx0" brushRef="#br1" timeOffset="46363.4">5243 12673 5 0,'0'0'6'0,"0"0"-1"16,0 0 1-16,0 0 3 15,0 0-2-15,0 0-1 16,-2-12 1-16,-4 12-2 15,6 0 2-15,0-2-5 16,0 2-1-16,0 0 1 16,0 0-1-16,0 0-1 15,0 0 1-15,0 0 0 16,0 0-1-16,0 0 1 16,0 0-1-16,0 0 1 15,0 0-1-15,0 0 0 16,0 0-1-16,0 0-1 15,10 6 1-15,5 9 1 0,5 2 0 16,3 3 2 0,-1 1-2-16,0-1 0 0,-4 1 0 15,4 1 1-15,-6-2 0 16,-1-2-1-16,-3-2 0 16,-6-4 2-16,3-1-2 15,-4-3 0-15,-3-3 1 16,1 0 0-16,-1-4-1 15,-2 2 0-15,2-3 0 16,-2 1 0-16,0-1 0 16,2 0 0-16,-2 0 0 15,0 0 1-15,2 0-1 0,-2 0 0 16,2 0 1-16,-2 0 0 16,0-5-1-16,5-8 0 15,-3-3 3-15,2-5-3 16,-2-6 1-16,4-3 0 15,-2-4-1-15,-2 0 1 16,0 0 0-16,0 1-1 16,-2 0 2-16,0 3-2 15,0 0 0-15,0-1 0 16,0 4 1-16,0-1-1 16,0-3 0-16,0 1 0 15,0 2 0-15,0-2 0 16,0 0 0-16,0 2 0 0,0 2 0 15,0 1 2-15,0 2-2 16,0 0 0-16,0 4 1 16,0 0-1-16,3 2 0 15,1-1 0-15,-2-5 0 16,2 5 0-16,-4-1 0 16,6 2 0-16,-6 3 0 15,2 0 0-15,0 2 0 16,-2 0 1-16,0 2 0 15,0-3 1-15,0 1-2 16,0-1 0-16,0-5 1 16,0 3-1-16,0 1 0 15,0 1 0-15,0 3 0 0,0 4 0 16,0 0 0-16,0 4 0 16,0 0 0-16,0 0 1 15,0 2-1-15,0-3 0 16,0 3 0-16,0 0 1 15,0 0-1-15,0-5 0 16,0 1-1-16,0 0 1 16,0 4 0-16,0 0 0 15,0 0 1-15,0 0-1 16,0 0 0-16,0-1 0 16,0 1 0-16,0 0 0 15,0 0 0-15,0 0 0 16,0 0-1-16,0 0 0 15,0 0 1-15,4 0 0 0,5-6-1 16,-3 6 1-16,10-1-1 16,3-1 0-16,-2 2 1 15,8-3 1-15,-1 2-1 16,1-1 0-16,-3 0 1 16,0 2-1-16,1-3 0 15,-2 3-1-15,4 0 1 16,0-1 0-16,-1 1 0 15,-1 0 0-15,3 0 0 16,-1 0 1-16,6 0-1 0,-2 0 0 16,4 0 0-1,-2 0-2-15,4 0 3 0,-2 0-1 16,-2 0 1-16,0 0-1 16,3 0 0-16,-7 0-1 15,4 0 2-15,-2 0-1 16,0 0 0-16,-3 0 0 15,-2 0 0-15,-1 0 0 16,-3 0 0-16,4 0-1 16,-1 0 2-16,-1 0-2 15,1 0 1-15,4 0 0 16,-4 0 1-16,6-6-1 16,0 3 0-16,0-2-1 15,0-1 2-15,-2-1-2 16,-2 6 1-16,0-2 0 0,-2 2 0 15,2 1 0-15,-7-2 0 16,3-2-1-16,-2-3 0 16,-1 6 0-16,2-3 1 15,2 2 0-15,-1 0 0 16,-4-1-2-16,3 0 2 16,-6 3 0-16,8-4 0 15,-4 4 0-15,-3-3 0 16,1 1 0-16,-1 2-1 15,-1-3 1-15,-1 3 0 16,-1-5-1-16,1 4 2 16,1-2-1-16,-3 2 0 0,-3 1 0 15,6 0-1 1,-3 0 1-16,0 0 0 0,-4 0 0 16,2-4 0-16,-7 4-1 15,2 0 1-15,-4 0 0 16,0 0-1-16,0 0 0 15,0 0 1-15,0 0 0 16,0 0 0-16,0 0 0 16,0 0 0-16,0 0 0 15,0 0-1-15,0 0 0 16,0 0 1-16,0 0 0 16,0 1 0-16,0 15 0 15,0 1 0-15,0 7 1 16,0 2-1-16,0 6 0 15,0 0 0-15,0-4 2 0,0-2-2 16,0-3 2-16,0-4-1 16,0-3-1-16,0 0 4 15,7-6-4-15,-5 0 0 16,0-4 1-16,1-1-1 16,-3-3 0-16,0 4-10 15,0-3-11-15,0 1-11 16</inkml:trace>
  <inkml:trace contextRef="#ctx0" brushRef="#br1" timeOffset="47592.98">6386 12432 1 0,'0'0'6'0,"0"0"0"0,0 0 0 16,0 0 2-16,0 0-3 15,0 0-1-15,0 0-1 16,-63-78 1-16,55 68-3 15,-3 5 3-15,1 0-1 16,-3 1 1-16,7 2 1 16,-4 2-3-16,-3 0-1 15,5 0-1-15,-8 0 0 16,-2 0 0-16,-4 12 0 16,1 4-1-16,-1 0 1 15,0 2 0-15,0 2 0 16,1 2 1-16,8-1-1 15,-3 1 0-15,6 0-1 0,-1-3 1 16,1 3 0-16,4 1 1 16,1-3-1-16,5 0 0 15,0-4-1-15,0 0 1 16,9 2-2-16,9-6 2 16,-3 0 0-16,6-4 1 15,-1-2-1-15,-3-2 0 16,8 0 0-16,-2-1 0 15,-1-3 1-15,-7 0 0 16,4 0 0-16,-4 0-1 0,3-9 2 16,1-7-2-1,-3-2 0-15,-3 0 0 0,1-2 0 16,-7 2 0-16,1-2 0 16,-8-2 0-16,8 0 1 15,-4 0-1-15,0 1 0 16,3 6 0-16,-1 0 1 15,-1 6-1-15,-3 0 0 16,1 4 0-16,-1 3 2 16,0-3-2-16,3 1 0 15,-5 3 0-15,0-2 1 16,0 1 0-16,0 0-1 16,2 1 0-16,-2 1 0 15,0-3 0-15,0 3 0 16,0 0 0-16,0 0 1 0,0 0-1 15,0 0 0-15,0 0 0 16,0 0-1-16,0 0 1 16,0 0-2-16,0 3 2 15,0 8-1-15,0 10 1 16,0 1 1-16,0 4 0 16,0 2 1-16,0-5-2 15,0 1 0-15,6-1 3 16,1-1-2-16,2-2 0 15,2-2 1-15,2-2 0 16,1-6 1-16,1-2-2 16,1-4-1-16,2-4 3 0,-5 0-3 15,10 0 0-15,-4 0 0 16,2-10-6-16,-1-9-6 16,-3-2-24-16</inkml:trace>
  <inkml:trace contextRef="#ctx0" brushRef="#br1" timeOffset="48928">6696 11955 1 0,'0'0'11'0,"0"0"-1"15,0 0-2-15,0 0-1 16,0 0-1-16,0 0-1 15,5-8-4-15,-5 8-1 16,0 0 0-16,0 0 0 16,0 10 0-16,0 4 1 15,0 4-1-15,0 6 2 16,-5 0-2-16,-2 0 1 16,0 0 1-16,3-4-2 15,-2-2 0-15,1-1 0 16,5-3 1-16,0-6-2 0,0-4 1 15,0 0 0-15,0-4-1 16,0 0-1-16,11 0 2 16,2 0-1-16,3 0 2 15,2 0 0-15,2 0-1 16,2 0 0-16,3 0 1 16,0 0-1-16,-6 0 0 15,2 2-1-15,-6 2 1 16,1 0-1-16,-3 0 1 15,-4 1 0-15,2 0 1 16,-7 1-1-16,1-6 0 16,-1 0 0-16,-4 0 1 0,0 0-1 15,0 0 1 1,0 0 0-16,0 0 1 0,0 0-2 16,0 0 0-16,0 0-1 15,3 0 0-15,-1-9 1 16,-2-2 0-16,0-1 1 15,5-2 0-15,-3 1-1 16,0-2 0-16,0 1 0 16,2 2 1-16,-1-5-1 15,-3 7 0-15,2-2 0 16,0 2 1-16,-2 2-1 16,2-1 0-16,-2 0 3 15,0 1-2-15,2 4 0 0,1-1-1 16,-3 2 1-1,0-1 1-15,5 0-2 0,-5 4 0 16,0-1 2-16,0-2-1 16,0 3 0-16,0-2-1 15,0 2 1-15,0 0-1 16,0 0 0-16,0 0 0 16,0 0 0-16,0 0 0 15,0 0-1-15,0 0 1 16,0 10 0-16,0 2 1 15,0 6-1-15,0-1 0 16,0 4 1-16,0-1-1 0,0 1 2 16,-5-5-1-1,5 1 0-15,-3 2 2 0,1-1-3 16,0 2 0-16,0 1 3 16,0 0-3-16,-1 3 0 15,1-2 0-15,-2 0 0 16,2-2 3-16,-5-4-2 15,5 1 0-15,-3-4 4 16,3-1-3-16,-3 0 0 16,5-3 0-16,0-2-2 15,-2 1 3-15,0 0-3 16,0 1 0-16,0-4 5 16,2 2-4-16,0-3 1 15,-2-3 0-15,2-1-2 16,0 0 2-16,0 0-2 0,0 0 0 15,0 0 0 1,0 0 0-16,0 0-9 0,0 0-8 16,0-15-7-16,-5-10-30 15</inkml:trace>
  <inkml:trace contextRef="#ctx0" brushRef="#br1" timeOffset="50285.61">8055 12564 0 0,'0'0'14'0,"0"0"-3"15,0 0-2-15,0 0-1 16,0 0-2-16,0 0 3 16,0 0-5-16,0 0-1 15,0 0 4-15,0 0-3 16,0 0-1-16,0 0 1 16,0 0-2-16,0 0 3 15,0 0-2-15,0 0-2 16,0 0 4-16,0 0-5 15,0 0 1-15,0 0-1 0,0 0 1 16,0 0-2-16,0 0 0 16,0 0 1-16,0 0-1 15,10 0 2-15,-1 0-1 16,-1 0 1-16,6 0 0 16,1 0 2-16,1 0-3 15,4-2 1-15,2 1 2 16,3-1-3-16,0 2 1 15,2-2-1-15,-4 0 0 16,6-1 2-16,-2 3-1 16,-4-2-1-16,-3 2 3 15,-5 0-3-15,-3 0 3 0,-8 0-2 16,3 0 1-16,-5 0 1 16,-2 0-3-16,0 0 0 15,0 0 3-15,0 0-3 16,0 0-1-16,2-2-7 15,-2-3-6-15,0-5-8 16,2-7-7-16,-2-2-19 16</inkml:trace>
  <inkml:trace contextRef="#ctx0" brushRef="#br1" timeOffset="50893.15">8109 12332 1 0,'0'0'6'16,"0"0"2"-16,0 0-2 15,0 0 1-15,0 0 2 16,0 0-3-16,-2 0 0 15,2 0-4-15,0 0-1 16,0 0 3-16,0 0-3 16,0 0 0-16,0 0 0 15,0 0 0-15,0 0-2 16,0 0 1-16,6 0 0 16,8 0 1-16,8 0 1 15,5 0 0-15,2 0 0 16,0 0-1-16,4 0 0 15,-2-2 2-15,6-2-1 0,-6 0 2 16,-5 4-2-16,-6-2 0 16,-4 0 2-16,-5 2-2 15,-9-2 1-15,5 2 0 16,-7 0-2-16,0 0 4 16,0 0-4-16,2 0 0 15,-2 0 1-15,0 0-2 16,0 0-1-16,2-2-9 15,3-7-8-15,2-3-17 16</inkml:trace>
  <inkml:trace contextRef="#ctx0" brushRef="#br1" timeOffset="52033.21">9382 12250 2 0,'0'0'9'16,"0"0"-3"-16,0 0-3 15,0 0 1-15,0 0-3 16,0 0 6-16,-38-36-2 15,18 30 1-15,3-1 0 16,-4 2-3-16,3 3 1 16,3-1-1-16,-3 3-2 15,5 0 1-15,-1 0-2 16,-1 0 0-16,-1 0 1 16,-4 7-1-16,4 4 0 15,-1 2 0-15,1 0 0 16,1 2 2-16,-1-1-2 0,3 4 0 15,-3 0 1-15,3 2-1 16,-1 0 0-16,5 0 0 16,-3 0 1-16,8-2-1 15,2-4 0-15,0 3 0 16,2-5 0-16,0 2 1 16,0-1-1-16,0 2 1 15,6-1-1-15,6 2 1 16,3-4-1-16,1-4 0 15,-1-3-1-15,10-2 2 16,0-3-1-16,-1 0 2 0,3 0-2 16,2-6 2-1,-3-7-2-15,3-6-1 0,-2-1 1 16,-4-5-2-16,-5 1 2 16,-5 2-1-16,-7-2 1 15,4 2 0-15,-6 2 0 16,-2-1 0-16,3 1 0 15,-1 1 1-15,-2 5-1 16,0 6 0-16,-2 0 0 16,0 4 0-16,0-1 0 15,0 5 1-15,0 0 2 16,0 0-3-16,0 0 1 16,0 0-2-16,0 0 1 15,0 0-1-15,0 0 0 16,0 0 1-16,0 9 0 0,0 2 0 15,-4 8 0-15,-5 0 0 16,7 4 1-16,-4 5-1 16,3 1 1-16,-2-2 0 15,5 2 3-15,0-2-2 16,0-3-1-16,0-3 3 16,10-4-3-16,3-4 0 15,3-4-1-15,1-4 1 16,6-5-1-16,-1 0 0 15,7 0-5-15,-3-9-4 16,1-13-16-16,-9-1-26 16</inkml:trace>
  <inkml:trace contextRef="#ctx0" brushRef="#br1" timeOffset="53248.08">5133 13948 3 0,'0'0'7'15,"0"0"-2"-15,0 0 1 16,0 0-2-16,0 0-1 16,0 0 1-16,-2 0-1 15,2 0-1-15,0 0 3 16,0 0-2-16,0 0 1 16,0 0 0-16,0 0-1 15,0 0 1-15,0 0-3 16,0 0 1-16,0 0 3 15,0 0-4-15,0 0 0 0,0 0 2 16,0 0-3-16,0 0 0 16,0 0 0-16,0 0 0 15,9 0 0-15,9-4 1 16,4-1 3-16,2-5-2 16,3 2 0-16,-2-1 0 15,-3 3-2-15,1 2 0 16,-8 2 2-16,-1 0-1 15,-1 0-1-15,-7 1 0 16,-1 1 0-16,0 0 1 0,-3 0-1 16,-2 0 0-1,0 0 1-15,0 0-1 0,0 0 0 16,0 0-1-16,0 0-3 16,0 0-1-16,0 0-7 15,0 0-6-15,0 0-2 16,-5 0-5-16</inkml:trace>
  <inkml:trace contextRef="#ctx0" brushRef="#br1" timeOffset="53406.37">5133 13948 2 0</inkml:trace>
  <inkml:trace contextRef="#ctx0" brushRef="#br1" timeOffset="53929.18">5133 13948 2 0,'-8'-18'6'0,"5"18"0"0,1 0-2 0,-2 2-1 16,-4 7-2-16,2 5 0 16,-3 3 0-16,3 3 0 15,-2 3 3-15,4-4-3 16,0 2 3-16,2-5-1 15,-3-4-1-15,5-4 4 16,0-3-5-16,0-5 0 16,0 0 1-16,0 0-2 15,0 0 0-15,0 0 1 16,0 0-1-16,0 0 2 0,0 0-1 16,0-5 1-16,13-3 0 15,1-2-1-15,-1-1-1 16,3 1 0-16,-1 1 0 15,4 0 1-15,-4 4-1 16,-1-2 0-16,-4 6-1 16,4 1 1-16,1 0-1 15,-2 0 0-15,6 1-1 16,-3 14 2-16,-1 3-1 16,-1-2 1-16,-6 0 0 15,3 0 0-15,-4-4 0 0,-4 4 1 16,-3 0-1-1,0 0 2-15,0 1-1 0,0 0 2 16,-6-2 0-16,-4-1-3 16,-3-1 1-16,-3-3 1 15,-3-1-2-15,0-2 3 16,-1-2 1-16,-1-5-1 16,-5 0 3-16,2 0-3 15,-1 0 0-15,0-5 0 16,8-5-3-16,3 2 2 15,5 2-2-15,7 3 1 16,-2 3-2-16,4 0-6 0,0 0-2 16,0 0-5-16,0 0-21 15</inkml:trace>
  <inkml:trace contextRef="#ctx0" brushRef="#br1" timeOffset="56179.13">5602 14470 0 0,'0'0'12'0,"0"0"-1"16,0 0-1-16,0 0-4 0,0 0 0 15,0 0 0 1,-12-4 0-16,12 4 0 0,0 0-5 15,0 0 2-15,0 0 2 16,0 0-4-16,0 0 0 16,0 0-1-16,0 0 0 15,0 0 1-15,0 0-1 16,0 0 0-16,0 0-1 16,0 0 1-16,0 0-1 15,0 14 0-15,7 1 1 16,4 7 2-16,4 1-2 15,-1 1 0-15,4 4 1 16,0 0 0-16,-1-3-1 0,-1 2 1 16,2-3-1-1,-5 0 1-15,0 0-1 0,1-2 0 16,-3-1 1-16,-7-1-1 16,4-6 0-16,-6-6 0 15,2-3 0-15,-4-2 0 16,0-3 0-16,2 0 0 15,-2 0 1-15,0 0-1 16,3 0 0-16,-3 0 0 16,2 0 1-16,0 0 0 15,-2-8-1-15,2-5 0 16,0-1 3-16,0-5-3 0,6-3 1 16,-6-2-1-1,2-6 1-15,1-3-1 16,-1-1 0-16,-2 2 0 0,-2-1 0 15,0 1 1 1,0 3-1-16,0-3 1 0,0 4 0 16,0-3-1-16,0 3 1 15,0-2-1-15,0 2 0 16,0 2 1-16,0-1-1 16,0 4 0-16,0-3 1 15,0 3 0-15,0 2 0 16,0-2-1-16,-2 4 3 15,0-3-3-15,0 2 0 16,2 0-1-16,-3-1 2 16,3 3-1-16,-2 0 0 0,2 1 0 15,0-2 0-15,0 1 0 16,0 2 0-16,0 4 2 16,-2-2-1-16,2 1-1 15,0-6 0-15,-2 3 0 16,0-2 1-16,0 1-1 15,2 3 0-15,-6 5 2 16,6-3-2-16,0 1 1 16,0 4-1-16,0-3 1 15,0 1 0-15,0 0-1 16,0-2 0-16,0 4 0 16,0-3 0-16,0 1 0 15,0 0 0-15,-2 3 1 0,2 0 0 16,0 2-1-16,0 4 0 15,0 0 4-15,0 0-4 16,0 0 0-16,0 0 0 16,0 0 1-16,0 0-3 15,0 0 2-15,0 0 0 16,0 0 0-16,0 0 0 16,0 0-1-16,0 0 1 15,0 0 0-15,0 0-2 16,0 0 1-16,0 0 0 15,2 0 0-15,14 0 1 16,5 0 0-16,0 0 0 16,6-3 0-16,0 2 0 15,0 1 0-15,2 0 0 0,-6 0 0 16,0 0 0-16,2 0 0 16,0 0 0-16,-3 0 0 15,5 0-1-15,-3 0 1 16,-2 0 0-16,3 0 0 15,0 0 0-15,4 0 0 16,0 0 0-16,0 0 0 16,2 0 1-16,-2 0-1 15,0 0 0-15,2 0 0 16,-2 0 0-16,3 0 0 16,-3 0 0-16,0 0 0 15,-1 0 0-15,4 0 0 16,-1 0 0-16,0 0 0 0,0 0 1 15,-2 0-1 1,-3-3 0-16,-1 0 0 0,2 1 0 16,-5 0 0-16,5-1 0 15,0 3 0-15,-3-4 0 16,3 3 0-16,2-1-1 16,2-2 2-16,2-1-1 15,1 2 0-15,-2-1 0 16,-4-1-1-16,1 0 1 15,-7 2-1-15,3 2 1 16,-10-2 0-16,-1 3 0 16,-3 0 0-16,-5 0 0 0,4 0 0 15,-1 0 0 1,1-1 0-16,4-3 0 0,-1 1 0 16,3 1 0-16,5 1 0 15,-4-1 0-15,3 0-1 16,-2-1 1-16,-4 3-2 15,-4 0 2-15,4 0-1 16,-5-2 0-16,-3 2 1 16,1 0 0-16,-3 0-1 15,-1 0 1-15,4-2 0 16,-3 2 0-16,-2-2 0 16,0 2-1-16,3-1 1 15,-3 1 0-15,0 0 0 16,-2 0 0-16,0 0-1 15,0 0 0-15,0 0-2 0,0 0 3 16,0 0-1-16,0 0 1 16,0 7 0-16,0 7 0 15,-2 7 0-15,0 0 0 16,-5 8 2-16,5-1-2 16,-4 0 0-16,1 0 0 15,2-5 1-15,-1-6 0 16,4-5-1-16,0-6 0 15,0-6 0-15,0 0-1 16,0 0 1-16,0 0-5 0,0 0-4 16,0 0-7-1,0 0-10-15</inkml:trace>
  <inkml:trace contextRef="#ctx0" brushRef="#br1" timeOffset="57536.92">6649 14495 3 0,'0'0'7'0,"0"0"0"15,0 0 0-15,0 0-5 16,0 0 1-16,0 0 0 0,0 0 0 15,2-61 1-15,-2 49 0 16,-4 2-2-16,-5-1 4 16,5 5-2-16,-6 1-2 15,4 1 2-15,-1 1-2 16,1 3 2-16,-4-1-2 16,0 1-2-16,1 0 1 15,-1 0 0-15,2 0 0 16,-3 0 0-16,-1 4-1 15,-1 5 1-15,1 4-1 16,-3 1 0-16,7 0 0 0,-2 0 0 16,-1 2 0-1,3-2 0-15,0 0 0 0,0 1 0 16,3 5 0-16,1-3 0 16,2 1 0-16,2-2 0 15,0-4-1-15,0 4 1 16,0-2 0-16,0 0-1 15,2-2 1-15,4-2 0 16,5 0-1-16,-1-4 1 16,3-1 0-16,1-2 0 15,1-1 0-15,3 0 1 16,-3-2-1-16,3 0 0 16,0 0 0-16,0-7-2 15,0-10 2-15,-1 3-1 16,-3-4 2-16,1-2 0 0,-1 2-1 15,-1-2 0 1,1 0 0-16,-3 6 0 0,0-7 0 16,-2 4 0-16,4-1 1 15,-4 0-1-15,-3 2 1 16,2 4-1-16,-4 1 0 16,-2-1 0-16,-2 7 0 15,5-2 3-15,-5 3-2 16,0 2 1-16,0 2-1 15,0 0 0-15,0 0 0 16,0 0-1-16,0 0 0 16,0 0 0-16,0 0 0 0,0 0 0 15,0 0 0 1,0 0 0-16,0 2 0 0,0 6 0 16,-7 0 0-16,1 6 0 15,0 3-1-15,0 1 1 16,2 2 0-16,-1 0 1 15,3-2-1-15,2 2 0 16,0-2 0-16,0-1 1 16,0 0 0-16,0-1 0 15,13-2 1-15,-1-3-1 16,3 1 3-16,1-3-3 16,1-1 2-16,-1-2-1 0,5-3-2 15,-8-3 3 1,2 0-2-16,-6 0-1 15,2 0 1-15,-2-12-1 0,-2 1-9 16,2-11-9-16,-3-4-16 16</inkml:trace>
  <inkml:trace contextRef="#ctx0" brushRef="#br1" timeOffset="58265.92">7002 13880 6 0,'0'0'12'15,"0"0"-3"-15,0 0 0 16,0 0 0-16,0 0-3 16,0 0-2-16,-6 0 0 15,6 0-1-15,-2 0 2 16,2 0-4-16,0 0 0 15,0 0 2-15,0 0-2 16,0 0 0-16,0 0 0 16,0 0 0-16,0 0 2 0,0 0-3 15,0 0 1-15,0 0-1 16,0 0 0-16,0 0-1 16,8 0 1-16,5 0 0 15,3-2 3-15,3 2-2 16,-1-2 0-16,3 2 0 15,-4-2-1-15,-1 2 0 16,-5-2 0-16,-7 1 1 16,-2 1-1-16,-2 0 1 15,0 0-1-15,0 0 2 16,0 0-2-16,0 0 0 16,0 0 0-16,0 0-1 15,0 0 1-15,0-3-6 16,0 3-4-16,0 0-1 0,-2 0-11 15,-11 0-3-15</inkml:trace>
  <inkml:trace contextRef="#ctx0" brushRef="#br1" timeOffset="58416.59">7002 13880 1 0</inkml:trace>
  <inkml:trace contextRef="#ctx0" brushRef="#br1" timeOffset="59022.93">7002 13880 1 0,'-48'29'4'0,"48"-29"0"0,0 0 0 0,0 0 2 0,0 0-2 16,-2 0 0-16,2 3-2 15,0 3-1-15,-2 2 2 16,2 5-1-16,-2 1 2 15,2 0 1-15,-2-1-4 16,0 1 1-16,-3-2 1 16,5-2-1-16,0-4-1 15,0-3-1-15,0-2 1 16,0-1-1-16,0 0 1 16,0 0-1-16,0 0 1 15,0 0-1-15,0 0 1 16,0 0-1-16,0 0 0 0,0 0-1 15,0 0 1-15,0 0 0 16,0 0 1-16,13-8-1 16,3 5 4-16,-3-1-4 15,2-1 0-15,4 3-1 16,-9 2 1-16,4 0-1 16,1 0 0-16,-1 0 1 15,-1 7-1-15,1 0 1 16,-1 1 0-16,-1 0 0 15,-3 3-1-15,1-1 1 16,-1-1 0-16,-4 3 0 16,4 1 1-16,-7-1 0 15,-2-3-1-15,0 6 1 16,0-3 0-16,0 2-1 0,0 0 3 16,-4-2-1-16,-8 2 2 15,1-2-2-15,-2-3-2 16,-1-4 3-16,1 3-3 15,2-4 2-15,0-2-1 16,-2-2 0-16,-3 0 5 16,3 0-5-16,-3 0 1 15,5-8 2-15,-1 2-2 16,4 1-2-16,3-2 0 16,1 5-1-16,2-1 0 15,2 3-1-15,-2 0-1 0,2 0-2 16,-5 0-2-1,2 0-4-15,1 0-15 0,2 0-4 16</inkml:trace>
  <inkml:trace contextRef="#ctx0" brushRef="#br1" timeOffset="81420.89">14316 6300 2 0,'0'0'5'0,"0"0"0"16,0 0 4-16,0 0-6 15,0 0 1-15,0 0 3 16,0 0-2-16,0 0 0 15,0 0 1-15,0 0-3 16,0 0 3-16,0 0-4 16,0 0 1-16,0 0 3 0,0 0-4 15,0 0 0-15,0 0 1 16,0 0-3-16,0 0 5 16,0-2-4-16,0 0 0 15,0 1 2-15,0-2-3 16,-6 3 1-16,4-1 0 15,2 1-1-15,0 0 3 16,-2 0-3-16,-2 0 0 16,-3 0 0-16,5 0 0 15,-2 0 0-15,-4 0 0 16,6 0 0-16,-2 0 0 16,-5 0 0-16,5 0 0 0,-5 0 1 15,6 0 0-15,-1 0-1 16,-5 0 0-16,5 0 0 15,-5 1 0-15,4 3 0 16,-4-2 0-16,7 2 1 16,-2 1-1-16,-3-2 0 15,5 3-1-15,-3-1 2 16,1 0-1-16,-3 2 0 16,5-2 0-16,0 3 1 15,-5 0-1-15,5 1 0 16,0 0-1-16,0 1 2 15,-1-1-3-15,3 0 2 16,-2 2 0-16,2-4 0 0,0 5 0 16,0-1 0-1,0 1-1-15,0 0 2 0,0-3-1 16,0 3 0-16,0-3 0 16,0 1-2-16,2-2 2 15,5-1 0-15,0-2 0 16,-1 1 0-16,1-3-1 15,2 2 1-15,2-3 0 16,-2 0 2-16,2 0-2 16,2-2 0-16,-2 0 0 15,5 1 2-15,-5-1-2 16,1 3 0-16,-4-3 0 0,3 0 0 16,-1 0 0-16,-4 2 0 15,5-2 0-15,-1 2 1 16,-2-2-1-16,3 0 0 15,-7 2 0-15,6-2 1 16,-6 0-1-16,5 2 0 16,-5-2 2-16,6 0-2 15,-6 2 3-15,-2-2-1 16,5 0-2-16,-3 0 1 16,-2 0-1-16,7 0 0 15,-4 0 2-15,4 0-2 16,2 0 0-16,0 0 0 15,0 0 1-15,2 0-2 0,-8 0 0 16,2 0-16 0,-5 0-2-16,-2-2-22 0</inkml:trace>
  <inkml:trace contextRef="#ctx0" brushRef="#br1" timeOffset="82320.83">14177 6421 5 0,'0'0'8'0,"0"0"-3"16,0 0 2-16,0 0-1 15,0 0 0-15,0 0 2 16,0-12-4-16,0 12 0 16,0 0 0-16,0 0-3 15,0 0 4-15,0 0-3 16,0 0-1-16,0 0 3 0,0 0-3 16,0 0 0-16,0-2 1 15,0 2 0-15,0 0-2 16,0 0 1-16,0-3 0 15,0 3 1-15,0-1-1 16,9 1 0-16,0 0 1 16,4 0-1-16,0 0-1 15,-1 0 1-15,1 0-1 16,1 0 3-16,-6 0-3 16,5 0 0-16,1 0 2 15,-3 0-1-15,1 0 2 16,-8 0-3-16,0 0 0 15,1 0 1-15,-3 0-1 0,2 0 0 16,-4 0 3 0,8 0-3-16,-2 0 3 0,3 0 0 15,-3 0 0-15,2 0 3 16,-4 0-4-16,-2 0-1 16,5 0 5-16,-5 0-6 15,0 0 4-15,-2 0-1 16,0 0-3-16,0 0 5 15,0 0-5-15,0 0 0 16,0 0 1-16,0 0-1 16,0 0 0-16,0 0-10 15,0 0-13-15,2 0-4 16,7 0-35-16</inkml:trace>
  <inkml:trace contextRef="#ctx0" brushRef="#br1" timeOffset="83258.87">14877 6191 2 0,'0'0'9'16,"0"0"3"-16,0 0-4 15,0 0 0-15,0 0-5 16,0 0-1-16,-9 0 1 15,9 0-3-15,-2 0 1 0,2 0-1 16,0 0 1 0,-4 0 0-16,2 0-1 0,-6 9 0 15,6 1 3-15,-7-3-3 16,5 5 0-16,2 3 1 16,-8-1 0-16,6 3 0 15,0-4-1-15,-3-1 0 16,5 2 1-16,0 2-1 15,0-4 0-15,0 6 0 16,-6-1 2-16,8-2-2 16,-4 2 1-16,2 1-1 15,-3 0 3-15,3-2-3 16,-2 2 0-16,-3-7 3 0,2 2-3 16,1-1 3-16,-3-4-1 15,5 1 0-15,-2-2 2 16,-3-3-3-16,5 4-1 15,-1-4 2-15,1 2-1 16,0 2 0-16,-5-4-1 16,5 1 0-16,2 2 2 15,-2-5-2-15,0-2 0 16,2 0 1-16,0 0 0 16,0 0-1-16,0 0 0 15,0 0-1-15,0 0-4 16,0-6-10-16,0-10-13 15,6-8-9-15</inkml:trace>
  <inkml:trace contextRef="#ctx0" brushRef="#br1" timeOffset="84270.92">14995 6242 0 0,'0'0'7'0,"0"0"3"15,0 0-4-15,0 0 0 16,0 0-2-16,0 0 0 0,0 0 2 16,0 0-3-16,0 0 1 15,0 0 2-15,0-2-3 16,0 2 1-16,0 0 0 15,0 0-4-15,0 0 4 16,0 0-4-16,0 0 0 16,0 0 0-16,0 0 0 15,0 0 0-15,0 0-1 16,0 0 0-16,0 0 0 16,-2 0 1-16,-2 4 0 15,-3 6 1-15,0-3-1 16,-2 4 0-16,-2 1 0 15,7-1 1-15,-8 3-1 16,6-2 0-16,-3 3 0 0,-3 2 2 16,8-3-2-16,-7 0 0 15,7 1 1-15,-6 0 0 16,6-1-1-16,2 0 0 16,0-4 0-16,-3 0 0 15,5 2 0-15,-4 0 0 16,0 0 1-16,-4-2 0 15,4 0 1-15,0 0 0 16,-1-3-1-16,3 0 2 16,0-1-3-16,2-2 0 15,0-2 2-15,0 0-1 16,0-2 1-16,0 0-1 0,0 0-1 16,0 0 4-16,0 0-4 15,0 0 0-15,0 0 0 16,0 0 0-16,0 0-6 15,0-2-11-15,0-15-16 16</inkml:trace>
  <inkml:trace contextRef="#ctx0" brushRef="#br1" timeOffset="85590.63">14683 6154 4 0,'0'0'5'16,"0"0"-1"-16,0 0 1 15,0 0 2-15,0 0-1 16,0 0 2-16,0 2-2 16,0-2-1-16,0 0 0 15,7 0-1-15,-3-8-2 16,10 0 0-16,1 0-2 15,-2-2 2-15,5 1-1 16,-2 2-1-16,4-2 1 0,-2 4-1 16,-3 0 0-16,-1 0 1 15,-1 1-1-15,1 1 1 16,-1 0-1-16,-2 1 0 16,-2-1 2-16,4 2-2 15,1 1 0-15,3 0 0 16,4 0 1-16,-1 0-1 15,4 0 0-15,1 0 0 16,-3 0 1-16,1 0-1 16,-10 0 0-16,1 0-1 15,-6 0 0-15,3 4-1 16,-7 1 2-16,6 2 0 0,-4-3-1 16,3 4 1-16,-5-1 0 15,6 2-1-15,-8 1 1 16,0 2-1-16,-2 1 1 15,0-1 0-15,0 2 2 16,0-1-2-16,0 1 0 16,0-2 1-16,0-2-1 15,0-1 0-15,-9 4 1 16,-2-3-1-16,-4 2 1 16,-1-1-1-16,-5-2 0 15,4 2 0-15,-10-2 2 16,0 3-3-16,3 0 1 15,-10 1-2-15,7-1 1 0,3 2 1 16,0-4-2 0,1-3 1-16,5 1-2 0,7-4 3 15,5 0 0-15,-4-4 0 16,10 0-1-16,0 0 1 16,0 0 0-16,0 0 0 15,0 0 0-15,0 0 0 16,0-4-2-16,0-3 2 15,10-3 1-15,-6 5-1 16,5-1 0-16,-3 3-1 16,2 3 1-16,-4-2 0 15,-4 2-1-15,0 0 1 16,2 0 0-16,0 0 0 16,3 0-1-16,-1 4 1 0,0 8 0 15,6-5 1-15,3 6 0 16,-2 1 0-16,3-4 4 15,1 4-3-15,1-1-1 16,-1 2 4-16,3 1-4 16,-3-4 0-16,8-2 1 15,-3-2 0-15,3-4 3 16,-4 1-5-16,-3-2 1 16,-1-1 4-16,1-2-4 15,-3 0 0-15,6 0 0 16,-4 0 0-16,-6 0 3 0,4 0-4 15,1-5 0 1,-3-2 2-16,-5-1-2 0,5 0 0 16,-3-1 0-16,-2-3-4 15,1 5 1-15,-3-5-10 16,0 4 1-16,4 1-4 16,-6 2-11-16</inkml:trace>
  <inkml:trace contextRef="#ctx0" brushRef="#br1" timeOffset="89114.72">4973 11939 0 0,'0'0'7'15,"0"0"-1"-15,0 0-4 0,0 0 2 16,0 0 3-16,0 0 0 16,0 0 2-16,0 0-2 15,0 0-1-15,0 0 1 16,0 0-4-16,0 0 0 16,0 0 0-16,0 0-2 15,0 0 1-15,0 0 0 16,0 0 0-16,0 0 4 15,0 0-4-15,0 0 2 16,0 0 0-16,0 0-3 16,0 0-1-16,0 0 0 15,0 0 2-15,0 0-3 16,0 4 1-16,0 12 0 16,0 4 0-16,0 9 1 15,0-2-1-15,-2 4 0 0,-5-1 0 16,4 0 0-16,-1-1 0 15,0 0 0-15,1-1 1 16,1-5-1-16,2 0 0 16,-2-5-1-16,2-8 1 15,0-3 1-15,0-4-1 16,0-3 0-16,0 0-2 16,0 0 2-16,0 0 0 15,0 0 0-15,0 0 0 16,0 0-1-16,0 0 0 15,0 0 1-15,0 0-2 0,0 0 3 16,4 0-2 0,3 0 1-16,5-3 0 0,3 3 1 15,1-3-1-15,1 1 0 16,1 0 0-16,-3 0 0 16,-1 2 0-16,-1 0-1 15,-3 0 2-15,-4 0-2 16,-6 0 1-16,5 0 0 15,-3 0 0-15,-2 0-1 16,2 0 1-16,-2 0-1 16,2 0 2-16,0 0-1 15,-2 0 0-15,0 0 0 16,2 0 0-16,-2 0 0 0,0 0 0 16,3 0 0-16,-1 0-17 15,7-4-6-15,0-6-10 16</inkml:trace>
  <inkml:trace contextRef="#ctx0" brushRef="#br1" timeOffset="89616.82">5147 12037 1 0,'0'0'8'16,"0"0"-1"-16,0 0 0 15,0 0 4-15,0 0-4 16,0 0-2-16,-3-3 1 16,1 3-6-16,2 0 1 15,0 0-1-15,0 0 1 16,0 3 0-16,0 6-1 15,0 4 0-15,0 6 2 16,0 3-1-16,0 0 0 16,0-1-1-16,0 4 0 15,0-2 3-15,0 2-2 16,0 1-1-16,0-1 2 0,0 4-2 16,0 0 0-16,0-3 1 15,0 1 0-15,0-3 2 16,0 0-2-16,0-4 1 15,0 1 1-15,0-3-1 16,0-4 0-16,0-7 1 16,0-2 0-16,0-5 2 15,0 0-5-15,0 0 2 16,0 0 3-16,0 0-3 16,0 0-2-16,0 0 0 15,0-5 0-15,0-14-15 16,0-11-22-16</inkml:trace>
  <inkml:trace contextRef="#ctx0" brushRef="#br1" timeOffset="92242.88">7942 10740 7 0,'0'0'11'0,"0"0"-5"15,0 0 2-15,0 0-3 16,0 0 2-16,0 0 0 15,-2 2-4-15,2-2 0 16,0 0 4-16,0 0-5 16,0 0 1-16,0 2 0 15,0-2-1-15,0 0 4 16,0 0-5-16,0 0 0 16,0 0 6-16,0 0-7 15,0 0 2-15,0 0-1 16,0 0 0-16,0 0 3 0,0 0-4 15,0 0 0-15,0 0 0 16,0 0 1-16,0 0-1 16,0 0 0-16,0 0 0 15,2 0-1-15,7 0 1 16,2 0 0-16,1 0 2 16,3 0-1-16,-1 0-1 15,1 0 0-15,1 0 1 16,-3 3-1-16,3-3 1 15,-3 0-1-15,0 0 1 16,-4 0 0-16,6 0-1 16,-3 0 4-16,-3 0-4 15,-3 0 5-15,3 0-4 16,-6 0 0-16,1 0 0 16,-4 0 0-16,5 0-2 0,-1 0 1 15,-2 0 0-15,0 0 1 16,7 0 0-16,-4 0-1 15,-3 0 5-15,5 0-5 16,-1 0 3-16,-1 0-1 16,-1 0 0-16,1 0 3 15,-5-3-4-15,0 3 0 16,0 0-1-16,0 0 1 16,0 0-2-16,0 0-7 15,0 0-15-15,2-2-14 16,3-5-22-16</inkml:trace>
  <inkml:trace contextRef="#ctx0" brushRef="#br1" timeOffset="93136.87">7922 10524 1 0,'0'0'6'16,"0"0"-2"-16,0 0 0 15,0 0-2-15,0 0 5 16,0 0-3-16,0 1-1 15,0-1 4-15,0 0-5 16,0 0 2-16,0 0-3 16,0 0 0-16,0 0 1 15,0 0-2-15,0 0 1 16,0 0-2-16,0 0 1 0,0 0-1 16,0 0 0-16,4 0 1 15,10 2 5-15,1 0-3 16,-1 0 0-16,-1-2 3 15,2 0-4-15,1 3 1 16,3-2 1-16,-2 3-3 16,3-4 3-16,-5 3-2 15,4-3 0-15,-9 0 3 16,4 0-3-16,-1 0 2 16,3 0-1-16,-3 0-1 15,-2 0 5-15,3 0-3 0,-3 0-3 16,3 0 4-1,-6 0-3-15,3 0 1 0,-3 0 1 16,-2 0 0-16,-4 0 2 16,-2 0-4-16,2 0-1 15,-2 0 6-15,0 0-4 16,0 0 1-16,0 0-1 16,0 0 1-16,0 0 0 15,0 0-3-15,0 0-1 16,0 0 1-16,0 0-27 15,0-5-10-15</inkml:trace>
  <inkml:trace contextRef="#ctx0" brushRef="#br1" timeOffset="94956.4">8304 14506 0 0,'0'0'6'0,"0"0"-4"15,0 0-1-15,0 0 1 16,0 0 1-16,0 0 5 15,-23 8-6-15,21-8 0 16,2 0 3-16,0 0-2 16,-2 0 1-16,2 0 1 15,-2 0-3-15,2 0 3 16,0 0-4-16,0 0 1 16,-6 2 1-16,6-2-2 15,0 0 1-15,-2 0-1 16,2 0 0-16,-2 0 1 15,0 0-1-15,2 0 1 0,-2 0 1 16,2 0-2-16,-5 0 1 16,5 0 0-16,0 0-1 15,0 0 2-15,0 0-2 16,0 0-1-16,0 0 2 16,0 0-2-16,0 0 0 15,0 0-1-15,0 0 1 16,0 0-1-16,0 0 1 15,0 0 0-15,11 0 3 16,3 0 1-16,-1 0 1 16,3 0-1-16,1 0-4 15,2 0 4-15,-1 0-4 16,-1 4 2-16,1-2 1 0,0 2-3 16,0-1 0-1,-1 0 2-15,1-3-2 0,5 0 2 16,-4 0-2-16,2 0 1 15,-3 0 3-15,-5 0-3 16,3 0 0-16,-5 0-1 16,-3 0 0-16,4 0 3 15,-3 0-3-15,-3 0 0 16,-4 0 3-16,3 0-3 16,0 0 1-16,-1 0-1 15,-4 0 1-15,7 0 1 16,-7 0-2-16,2 0 1 0,-2 0 3 15,0 0-2-15,0 0 0 16,0 0 0-16,0 0-2 16,0 0 1-16,0 0-1 15,0 0-14-15,0 0-6 16,-2-6-14-16,-9-12-31 16</inkml:trace>
  <inkml:trace contextRef="#ctx0" brushRef="#br1" timeOffset="95730.77">8265 14343 3 0,'0'0'10'15,"0"0"1"-15,0 0-2 16,0 0-1-16,0 0-2 16,0 0-3-16,0 0 1 15,0 0-3-15,0 0-1 16,0 0 2-16,0 0-1 0,2 0 0 16,12 0 4-16,-1 0-3 15,5 0 2-15,2 0-3 16,0 0-1-16,5 0 6 15,-3 0-5-15,7 0 1 16,-5 0 2-16,-1 0-2 16,-3 0 2-16,-3 0-3 15,4 2 1-15,-1-2 4 16,-3 2-3-16,6-2-2 16,-3 0 4-16,5 0-2 15,-8 0 4-15,6 0-4 16,-8 0-1-16,-1 0 5 0,-3 0-6 15,-5 0 1-15,-4 0 2 16,1 0-3-16,-3 0 5 16,0 0-6-16,0 0 0 15,0 0 3-15,0 0-3 16,0 0 0-16,0 0-11 16,0 0-15-16,5-10-6 15,-1-6-27-15</inkml:trace>
  <inkml:trace contextRef="#ctx0" brushRef="#br1" timeOffset="96914.77">9901 14391 3 0,'0'0'9'15,"0"0"-1"-15,0 0 1 16,0 0-4-16,0 0 1 0,0 0 0 16,-4-56 2-16,-5 46 0 15,3 1-5-15,-6-3 1 16,1-1 3-16,3 3-6 15,-4-1 2-15,1-1-1 16,-3 5 2-16,-1 1-1 16,-1 0-2-16,-3 2 1 15,-2 2 0-15,-1 0-1 16,-3 2 2-16,1 0-3 16,-5 0 0-16,2 0 1 0,5 4-1 15,-3 6-1 1,0 6 1-16,6 2-1 0,-6 0 1 15,5 1 0-15,3 2 0 16,-2-3 0-16,4 1 0 16,6-2 0-16,-2-3-1 15,2 3 1-15,7-2 0 16,-3 2 0-16,3 0 0 16,2 2-1-16,0-1 0 15,0 0 1-15,0-1-1 16,7-2 0-16,6-1 1 15,0-4-1-15,3 0 1 16,2-1 0-16,4-2 0 16,-2-1 0-16,7-6 0 15,-2 0 0-15,-4 0 1 16,4 0-1-16,0 0 1 16,-3-10 1-16,5-7-2 0,-3-4 0 15,-4-4 1-15,5-2 0 16,-8-4 0-16,4 2-1 15,-7-2 0-15,-6 3 0 16,1 9 0-16,-5-2 0 16,4 9 0-16,-8 1 1 15,0 2-1-15,0 2 0 16,0 5 0-16,0 2 2 16,0 0-2-16,0 0 0 15,0 0-2-15,0 0 2 0,0 0 0 16,0 0-1-1,-8 5 2-15,2 5-2 0,-3 4 0 16,-3 5 1-16,6 5 1 16,2 3-1-16,-1 4 0 15,5 3 0-15,0-3 0 16,0-2 5-16,7-5-4 16,11-6 0-16,1-2 1 15,8-5-1-15,0-5 2 16,0-5-1-16,4-1-1 15,0 0 1-15,-2-22-2 16,5-8-14-16,-7-8-7 16,-5-1-25-16</inkml:trace>
  <inkml:trace contextRef="#ctx0" brushRef="#br2" timeOffset="102374.8">4587 9336 6 0,'0'0'10'0,"0"0"-3"16,0 0 6-16,0 0-3 0,0 0-1 15,0 0 3-15,-6 0-7 16,6 0 1-16,0 0-5 15,0 0 0-15,0 0-1 16,0 0 0-16,0 0 0 16,0 0-2-16,0 0 2 15,4 0 0-15,2-4 1 16,8-4-1-16,-1-2 6 16,3-2-6-16,-1-4 0 15,6-2 3-15,1-1-2 16,0-4-1-16,0 0 0 15,3 2 1-15,-4-1 1 0,-2 2-2 16,-1-2 0-16,-3 0 0 16,1 1 3-16,-3-3-5 15,3 0 2-15,-3 0 0 16,3 0 1-16,-3 0-1 16,1 1 0-16,-1-2 1 15,3 1-1-15,-5 1 0 16,2 0 0-16,1-3 1 15,-3 4-1-15,1-2 0 16,-4 2 0-16,3 3 0 16,1-2 0-16,-4-4 0 15,7-1 0-15,-1 2 0 16,4 0-1-16,-2 2 1 0,-1-3 0 16,3-6 1-16,-5 4-1 15,1 2 0-15,-8 7 0 16,1 10 0-16,-3-1 0 15,-1 3 0-15,-3 5 0 16,0 1 4-16,0 0-3 16,0 0-1-16,0 0 1 15,0 0-1-15,0 0 1 16,0 0-1-16,0 0 0 16,0 0-2-16,0 0 2 15,0 1-1-15,0 10-7 16,0 3-13-16,0 2-6 0</inkml:trace>
  <inkml:trace contextRef="#ctx0" brushRef="#br2" timeOffset="103664.8">6080 8696 1 0,'0'0'1'16,"0"0"2"-16,0 0-2 16,0 0 4-16,0 0-2 15,0 0 1-15,43-7 4 16,-30 0-3-16,1 0 0 15,3-4 1-15,4-3-4 16,1-1 2-16,0-3-2 16,5-5-1-16,-5 1 2 15,7-4-3-15,-2 0 1 16,0-2 1-16,2 0-1 16,0 0 1-16,-3-1-1 0,1 5-1 15,-7 5 2-15,1 2-2 16,-4 3 0-16,-3 4 0 15,1 1 1-15,-1-2-1 16,-1 1 0-16,5-4 1 16,-1-2 1-16,8-2-2 15,0-1 0-15,-3 0 3 16,2 3-2-16,-8 4 1 16,-7 4-2-16,-3 5 0 15,-4 3 2-15,-2 0-2 16,0 0 0-16,0 0 1 15,0 0 1-15,0 0-1 0,0 0-1 16,0-3 1-16,0 1 4 16,0 2-3-16,0 0-2 15,0 0 3-15,0 0-2 16,0 0-2-16,0 0 1 16,0 0-5-16,0 0-3 15,-6 14-4-15,-5 10 3 16,-9 17 4-16,-7 15-2 15,-15 34 1-15,-14 36 0 16,-17 31-2-16,-21 44 1 16,-11 28-7-16</inkml:trace>
  <inkml:trace contextRef="#ctx0" brushRef="#br0" timeOffset="111346.52">4578 10684 7 0,'0'0'7'0,"0"0"1"16,0 0 0-16,0 0-2 15,0 0 3-15,0 0-5 16,0 0 0-16,0-4 2 16,0-4-6-16,7-2 1 0,4-4-1 15,0-1 1-15,2 0 2 16,3-4-2-16,2-2-1 15,4-2 5-15,1 3-5 16,-1 0 1-16,0 2-1 16,-2 4 2-16,-1-2-3 15,0 0 1-15,1 2 0 16,-2-2 3-16,-2 0-3 16,2-3 0-16,-3 5 0 15,-2-5 3-15,3 3-2 16,-3 0-1-16,3-3 0 15,2-1 3-15,0 1-3 16,0-4 0-16,1 0 1 0,-3-1 0 16,7-1 1-16,-6 1-2 15,-1 7 0-15,-3 0 3 16,-1 5-2-16,-1 0-1 16,-3-2 2-16,-1 4 0 15,0 0 1-15,-2 1-3 16,1 2 1-16,-2-3 5 15,3 2-6-15,-3 1 1 16,1-2 3-16,2 1-3 16,-1-1 3-16,1 0-4 15,-3 1 1-15,-1 2 4 16,2-5-4-16,-3 8 0 16,0 1 3-16,-2 2-3 0,0 0 3 15,0 0-3-15,0 0 0 16,0 0 2-16,0 0-3 15,0 0 0-15,0 0 0 16,0 0 3-16,0 0-4 16,0 0 1-16,0 0 0 15,0 0-1-15,0 0-16 16,0 0-6-16,0 2 0 16,0 10-9-16,2 6-3 15</inkml:trace>
  <inkml:trace contextRef="#ctx0" brushRef="#br0" timeOffset="112628.69">6580 10355 0 0,'0'0'6'0,"0"0"-4"15,0 0-2-15,0 0 4 16,0 0-4-16,0 0 2 15,0 0-1-15,0 0 1 0,0 0 4 16,0 0-4 0,0 0 1-16,0 0 2 0,0 0-5 15,0 0 2-15,0 0 0 16,0 0-1-16,0 0 2 16,0 0-2-16,0 0-1 15,0 0 3-15,0 0-1 16,0 0 2-16,5 0-1 15,1-4 1-15,8-4 4 16,1-2-2-16,8-4-2 16,1-4 0-16,5-1-3 15,0-5 0-15,-1 2-1 16,9-2 0-16,-8-2 3 0,0 4-3 16,-5 0 0-1,-4 0 0-15,-2 3 0 0,-3-2 0 16,4 3 0-1,-4-1 1-15,1 4 0 0,-1-2-1 16,-1 0 0-16,1 1 2 16,1-4-1-16,1 3 0 15,-1-2-1-15,7 1 1 16,-6 0 0-16,-1 1-1 16,-3 6 0-16,-4 0 3 15,-2 6-2-15,0 3-1 16,-5-1 2-16,0 1-2 15,-2 2 7-15,0 0-7 16,0 0 3-16,0 0 3 0,0 0-6 16,0 0 3-16,2 0-2 15,-2 0 0-15,0 0 1 16,0 0-2-16,0 0 0 16,0 0-1-16,0 0-6 15,0 0-8-15,0 0-10 16,-6 16 0-16,-17 19 2 15</inkml:trace>
  <inkml:trace contextRef="#ctx0" brushRef="#br0" timeOffset="113867.95">4917 12605 2 0,'0'0'6'0,"0"0"0"15,0 0 3-15,0 0-3 16,0 0-2-16,0 0 3 16,65-102-4-16,-55 88 0 0,2-3 0 15,-1 2 0-15,5-3 2 16,-3 1-4-16,1-1 0 15,1-1 4-15,1 0-5 16,-1-1 3-16,1-1-1 16,-1-2-2-16,1 1 4 15,2 0-4-15,0 2 0 16,-3-4 3-16,5 1-2 16,1 0 0-16,-2 1 0 15,4-5 0-15,-1 4 3 16,5-4-4-16,-2 1 0 15,-6 2 4-15,2 2-3 16,-8 1-1-16,3 4 0 16,-3-3 0-16,-2 4 0 0,2 0 0 15,-2 2 0-15,3 2 2 16,-3-2-2-16,-5 4 0 16,6 2 0-16,-5-1 0 15,-5 8 2-15,2-1-2 16,-4-1 0-16,2 3 3 15,-2 0-2-15,0 0-1 16,0 0 0-16,0 0 1 16,0 0 0-16,0 0-1 15,0 0 0-15,0 0 0 16,0 0 0-16,0 0-1 0,0 0-6 16,0 0-6-1,0 0 1-15,0 0-15 0,0 0-12 16</inkml:trace>
  <inkml:trace contextRef="#ctx0" brushRef="#br0" timeOffset="115072.5">6714 12276 4 0,'0'0'7'15,"0"0"-4"-15,0 0 2 16,0 0 3-16,0 0-2 16,0 0 0-16,0 0 0 15,0 0-3-15,0-4 5 16,6-8-5-16,8-6 3 16,1-3 0-16,3-4-6 15,5-3 2-15,1 0-1 16,0-2-1-16,3 0 5 15,0 1-4-15,0 1 0 16,0-2 3-16,2 4-4 16,-8 0 2-16,6 0-1 0,-2 2 0 15,0 0 0-15,-1-3-1 16,3 3 0-16,-3 1 1 16,1 1-1-16,-3-1 0 15,1 1 2-15,-2 1-2 16,0-4 5-16,-1 5-4 15,-5 4 2-15,-3 5 2 16,-3 2-4-16,-3 6-1 16,-4-4 2-16,8 6 0 15,-8-4 1-15,2 3-3 16,-4-3 0-16,0 2 4 16,0 1-2-16,0 2-1 0,0 0 1 15,0 0 0-15,0 0 0 16,0 0-2-16,0 0 0 15,0 0 0-15,0 0 0 16,0 0-2-16,0 0-5 16,0 0-10-16,0 0 4 15,0 5-7-15,-16 12-7 16,-3 9-9-16</inkml:trace>
  <inkml:trace contextRef="#ctx0" brushRef="#br0" timeOffset="116302.43">4928 14446 3 0,'0'0'7'0,"0"0"-3"15,0 0 3-15,0 0-4 16,0 0 0-16,0 0 5 15,0 0-5-15,12-5 2 16,-2-9 2-16,4-4-4 0,6-1 0 16,0-2-3-16,1-1 0 15,0 0 2-15,-3 1-2 16,7-2 0-16,-1 0 0 16,-2 0 0-16,5-3 1 15,-2 2-1-15,-5 0 0 16,4 0 1-16,-1-5-1 15,-1 0 0-15,3 2 2 16,-4 1-2-16,0 1 3 16,-1 0-3-16,-3 6 0 15,4-2 2-15,-1 3-2 16,-5 0 0-16,4 4 0 16,-4 0 0-16,-1 2 2 15,-4 3-2-15,-1 0 0 0,3 1 3 16,-1-4-2-16,-1 0 0 15,6-5 0-15,-3 3-1 16,1 2 6-16,-1 1-5 16,-3 5 2-16,-4 0 4 15,-6 2-4-15,0-1 1 16,0 5 0-16,0 0-2 16,0 0 2-16,0 0-4 15,0 0 0-15,5 0 1 16,-5 0-1-16,0 0 0 15,0-2-1-15,0 2 2 16,0 0-3-16,0 0-3 0,0 0-10 16,0 0-3-16,0 0-12 15</inkml:trace>
  <inkml:trace contextRef="#ctx0" brushRef="#br0" timeOffset="117616.45">6939 14265 1 0,'0'0'9'0,"0"0"1"15,0 0-4-15,0 0-1 16,0 0 0-16,0 0-4 16,94-111 0-16,-70 84 3 0,0-4-4 15,5-3 4-15,5 1-1 16,-1-6 0-16,1-3 4 15,0 0-3-15,1 2-2 16,-4-1 4-16,5 2-5 16,-3 3 4-16,-2 2-1 15,-2 2-2-15,0 2 3 16,-2 3-3-16,-4 4 0 16,-4 2 4-16,-3 6-5 15,-1 1 1-15,-1 3-1 16,-5 2 0-16,0 0 4 15,0 4-4-15,0-2-1 0,-5 5 4 16,-2-1-3 0,-2 3 3-16,0 0 0 0,0-3-2 15,0 1 6-15,0 2-8 16,0 0 1-16,0-2 2 16,0 2-1-16,0 0-2 15,0 0 0-15,0 0 0 16,0 0 0-16,0 0 0 15,0 0 0-15,0 0-2 16,0 0 4-16,0 0-3 16,0 0 1-16,0 0 0 15,0 0-3-15,0 0 3 16,0 0-5-16,0 0 4 0,0 0-8 16,0 0 1-1,0 0-11-15,-4 0-14 0,-9 0-26 16</inkml:trace>
  <inkml:trace contextRef="#ctx0" brushRef="#br0" timeOffset="131146.31">3943 5691 1 0,'0'0'1'0,"0"0"5"15,0 0-5-15,0 0 5 0,0 0 1 16,0 0-6 0,0 0 4-16,0 0-2 0,-40-42 0 15,31 38 5-15,-2-5-7 16,0 2 0-16,-3 0 3 16,-1-2-1-16,-3-1 0 15,-5-1-2-15,2 0-1 16,-4-1 5-16,-4-3-2 15,-2 2-2-15,0 0 4 16,-1 5-3-16,1 2-1 16,2-2 0-16,-4 2 0 15,-2-2 2-15,2 2-3 16,-2 6 0-16,-3 0 1 16,-4 0-1-16,1 0 0 15,-1 0 0-15,7 2 2 0,-2 9-4 16,4 1 2-16,-5 2 0 15,1 3 0-15,-3 5 0 16,-1 2 0-16,8 8-1 16,-3 1 2-16,5-4-3 15,0 8 2-15,2-3 0 16,2 2 0-16,0 3 0 16,0-4 0-16,0 2 0 15,4 2 2-15,-6 1-5 16,6 2 3-16,-2 3 0 15,1-1 0-15,11 0 0 16,-8-7 0-16,11-2 0 16,3-3 0-16,5-3-1 15,2 3 1-15,0-1 0 16,0 0 0-16,11 4 0 0,7-1 0 16,6-3-1-16,5-4 2 15,-5-4-1-15,1-5 0 16,-5-2 0-16,-7-3 0 15,0-8 0-15,-5-1 0 16,-6-2-2-16,-2 1 4 16,0 2-2-16,0-5 0 15,0 2 0-15,0-2 3 16,0 0-2-16,0 0-1 16,0 0 2-16,0 0 0 15,0 0-1-15,0 0 2 16,-12 0-2-16,-9 0 2 0,-8 0-3 15,-7 8 0-15,-11 4-2 16,-5 5 3-16,0 6-2 16,-2 3 1-16,7 6 0 15,0 5-2-15,6 5 2 16,4 2 0-16,1 4-1 16,5 2 1-16,-2 6-1 15,-3 4 1-15,0 4 0 16,-2 3-1-16,3 4 1 15,-1-2 0-15,5 5-2 16,0 2 4-16,4 2-3 16,2 2 1-16,5 2 0 15,5 1-1-15,4 4 1 0,6 0 0 16,5-1-1 0,0 1 2-16,5-3-2 0,19 1 1 15,5-4 0-15,4-6 1 16,6-7-1-16,0-8 0 15,6-8 0-15,2-7 1 16,0-5-2-16,-1-2 1 16,4 0 0-16,-6-4 1 15,-1-2-1-15,-3-3 0 16,-5-5 0-16,-6-7 0 16,-8-3 0-16,-8-8 0 15,-9-2 0-15,-4-2 1 0,0 1-1 16,0 0 0-1,0-3 4-15,0 0-4 0,0 0 1 16,0 0-1-16,0 0 1 16,0 0 1-16,0 0-2 15,0 0 0-15,0 0 1 16,-2 4-1-16,-11 5 0 16,-8 1 0-16,-5 5 0 15,-6 7-1-15,-1 4 1 16,-5 10 0-16,-5 5 0 15,4 6 0-15,-3 4 0 16,-3 2-1-16,3 0 1 0,2 0 0 16,3-6 0-1,6 4 0-15,2 1-1 0,5 0 1 16,4 6-1-16,2 0 0 16,3 0 1-16,3 4 0 15,1 5 0-15,5 7 0 16,1 8 0-16,3 8 0 15,2 7 0-15,0-4-1 16,0-1 1-16,9-7 1 16,9-5-1-16,6-1 0 15,5-8 0-15,4-2 1 16,6-7-2-16,1-5 1 16,4-9 0-16,1-6 1 15,-3-3-1-15,1-10 0 16,-1-3 0-16,-3-6 1 0,2-2-2 15,-7-7 1-15,-8-2 0 16,-4-4 1-16,-10-2-1 16,-4-1 0-16,-5 0 0 15,-3-2 1-15,0 0-1 16,0 0 1-16,0 0 0 16,0 0 2-16,0 0-2 15,0 0-1-15,0 0 2 16,0 0-2-16,0 2 0 15,0 0 0-15,0-2 1 16,-9 1-1-16,-2 6 0 16,-7 3 0-16,-7 10-1 15,-6 6 1-15,-7 9 0 0,-1 3-2 16,-2 1 4 0,3 4-3-16,0-1 1 0,3-2 0 15,1 0 0-15,5 2 0 16,7 0-1-16,2 4 1 15,7 2 0-15,1 3-2 16,5 0 2-16,3 7 0 16,2 0 0-16,0 5 0 15,0 3 0-15,2 6-1 16,0 3 2-16,0 5 0 16,0 6-1-16,0 2 0 15,6 4 1-15,7-2 0 0,5-6-1 16,9-1 0-1,2-4 1-15,5-5 0 0,3-7-1 16,6 0 0-16,1-7 0 16,4-6 0-16,2 2 0 15,6-8 0-15,4-2 2 16,9 1-2-16,7-9 0 16,4 0 0-16,-4-6 0 15,-9-8-2-15,-9-4 2 16,-16-11-1-16,-3-4 3 15,-6-3-3-15,-4-2 1 16,-10 0 0-16,-3 0-1 16,-9 0 1-16,-3 0 0 0,-2 0-1 15,-2 0 3-15,0 0 0 16,0 0-2-16,0 0 0 16,0 0 1-16,0 0-1 15,0 0 0-15,0 0 0 16,0 0 0-16,0 0-1 15,0 0 1-15,0 3 0 16,0-1-3-16,0 0 3 16,0 3-5-16,0 8 4 15,0 6 0-15,0 8 1 16,0 7 0-16,0 2 0 16,0 2 0-16,0 6 0 15,0 2 0-15,0 5-1 16,0 2 2-16,0 1-1 0,8-1 0 15,3 0 0-15,4 2 0 16,3-1 0-16,0 8 0 16,4 1-2-16,5 0 5 15,2 2-4-15,4-3 1 16,6 2 0-16,-2-4 1 16,10 1-1-16,2 1 0 15,7 0 3-15,4 4-1 16,5-2-2-16,6-2 0 15,3 0 0-15,3-6 0 16,10-3 0-16,5-1 0 16,-7-12-1-16,-3-8-4 15,-11-10 4-15,-4-14 1 0,-7-6 0 16,-2-2 0 0,-6 0 0-16,-8-23-1 0,-1-12 0 15,-8-8 1-15,-3-4 0 16,-10-7 0-16,-5-4 0 15,-1 5 0-15,-5 7 0 16,-2 7 0-16,-5 20 1 16,-1 6 0-16,-3 10-2 15,0 3 1-15,5 0 0 16,-5 0 3-16,0 0-3 16,0 0 0-16,0 0 0 15,0 0 0-15,2 0-2 0,2 16 1 16,7 8 1-16,3 17 0 15,3 6 0-15,3 3 0 16,5 4 2-16,2-1-2 16,6 1-1-16,7 3 0 15,5 0 2-15,2 4-1 16,4-3 0-16,0 4 0 16,0-6 0-16,7-2 0 15,-2 0 0-15,2 2 0 16,5 0 1-16,-1 2 0 15,3 1-1-15,1-3 0 16,4 0 1-16,3-2-1 0,0-2 0 16,14-4 1-16,9 1-1 15,7-9 4-15,8-3-4 16,-6-2 0-16,0-9 0 16,0 0 0-16,-5-6 0 15,3-2 0-15,-1-4 0 16,-6-10 0-16,-7-4 0 15,-2 0 0-15,-4 0 0 16,-10-15 0-16,-4-6-1 16,-9-5 1-16,-4 0 0 15,-11-6 0-15,-3 4 0 16,-8-4 0-16,-10 2 1 16,3 0-1-16,-7 4 0 0,-2-1-1 15,0 8 2 1,-3 0-2-16,-1 6 1 0,-5 4 0 15,-5 6 0-15,-2 3-1 16,-2 0 0-16,2 0 1 16,-2 0 0-16,7 0-2 15,0 15 3-15,6 9-1 16,2 10 3-16,8 4-2 16,4 4-1-16,4 4 0 15,9 3 0-15,5 1 1 16,4 0 0-16,6-2-1 15,5 6 1-15,-2 3-1 0,12-2 0 16,-1-1 0 0,2-1 0-16,5-1 1 15,2-6-1-15,2 4 0 0,3-3 2 16,1-6-2-16,1 3 0 16,4-7 0-16,-2-2 0 15,9-3 1-15,-5-6-1 16,5-3 0-16,-7-5 0 15,5-4 1-15,-3-8-1 16,8-4 0-16,-3-2 1 16,-3-5-2-16,-8-26 1 15,-12-3 0-15,-2-12-1 16,-15 4 1-16,0-5 0 16,-14 3 0-16,-5 5 1 15,-14-2-3-15,2-1 2 0,-7 7 0 16,-5-6 2-16,3 1 0 15,-3 1-2-15,-1 4 0 16,-1 3 1-16,-5 9-4 16,6 8 3-16,-1 4 0 15,-5 5 0-15,6 3-2 16,-3 3 2-16,-1 0-1 16,6 0 1-16,6 0-1 15,4 7 1-15,10 7 0 16,3 9 1-16,6 3-1 15,8 6 0-15,5 0-1 16,6 1 3-16,6 0-2 16,5 1 0-16,2 0 0 0,8-4 0 15,2 4 0-15,4 0 0 16,7 5-1-16,4 1 3 16,1-3-2-16,-3-3 0 15,-5 1 0-15,-8-12-1 16,2 0 1-16,-1-9 0 15,1-2-1-15,-2-8 2 16,0-4-1-16,0 0 0 16,0-12 0-16,-3-15-1 15,3-14 1-15,0-7 0 16,-3-6-2-16,0-3 3 16,-3 1-2-16,-15 8 1 15,-6 4 0-15,-4 4-1 16,-12 7 1-16,-9 2 0 0,-4 4-1 15,-2 1 1-15,-12-1 0 16,6 3 0-16,-11 1 1 16,9 7-1-16,-11 4 0 15,4 8 0-15,-8 2-2 16,7 2 2-16,12 0-1 16,1 0 0-16,14 20 1 15,7 5 1-15,8 4-1 16,7 2 0-16,5 7 0 15,7-1 0-15,1-2 0 0,7 5 0 16,12 1 0 0,-3-4 1-16,7 1-1 0,4 0 0 15,1-3 1-15,3 1-1 16,-2-4-1-16,6-8 1 16,-6-12 0-16,1-8 0 15,1-4 0-15,8 0 0 16,-1-24 1-16,-6-10-1 15,-5-11-1-15,0-6 1 16,-3-7 0-16,-8-5-1 16,-3-2 1-16,-5-6 0 15,-17-1 0-15,-6 2 1 16,-6 1-1-16,-12 17 0 16,-9 11 0-16,-6 12 0 15,-9 9 0-15,-3 10 0 0,-7 2 0 16,3 8 0-16,-2-4 0 15,6 4-1-15,12 0 1 16,4 0-1-16,13 0 1 16,9 18 0-16,12 3 3 15,8 8-3-15,5 0 0 16,11 6 0-16,13-3 0 16,10 3-1-16,5-1 2 15,3-8-1-15,7 4 0 16,3-11 0-16,-1 2 0 15,2-3 0-15,-5-9 0 16,1 0-1-16,-2-9 1 0,-3 0-1 16,3-21 0-16,-5-18-2 15,0-16-1-15,-2-13 1 16,5 2 1-16,-15-6-1 16,-7 0 3-16,-17-3 0 15,-15-1-2-15,-10 0 1 16,-5 4 1-16,-5 4 0 15,-7 11 0-15,-2 11 0 16,-11 10 0-16,-5 10 0 16,3 5 1-16,-6 12-1 15,6 4 0-15,4 5 0 16,2 0 1-16,14 5 0 16,8 17 0-16,5 6-1 15,14 2 1-15,3 1-1 16,10-4 0-16,11 4 0 0,-5-5 1 15,9-4 0-15,1-2-1 16,8-3 0-16,5 2 1 16,-2-5-1-16,-4-6 0 15,0-8-1-15,-6 0 2 16,3-14-1-16,2-13 0 16,-4-12 0-16,-3-6-1 15,-9-5 1-15,-4-8 0 16,-4-4 0-16,-5-1-2 15,-4-4 1-15,-15 10-1 0,-5 16 2 16,-11 13 2 0,-10 8-1-16,-2 11 0 0,9-1 4 15,5 9-5-15,10 1 4 16,7 0-3 0,17 1 0-16,-1 16 1 0,14-7-2 15,-3-1 0-15,-1-1-1 16,11-3 2-16,-1-4-1 15,2-1 0-15,1 0 0 16,-10 0-1-16,3-15 1 16,-7-13 0-16,-1-11-2 15,11-14 1-15,-6-14 0 16,5-19 1-16,-7-23 0 16,-5-19 0-16,-10-10 0 15,-7-4 0-15,-16 1 1 0,-13 11 1 16,-20 8-2-16,-7 13 3 15,-11 17 1-15,0 8 4 16,0 8-8-16,-18 11 0 16,5 15 0-16,2 16 2 15,8 17-4-15,3 8 2 16,0 6 0-16,0 3-1 16,0 0 0-16,0 0-4 15,16 0 4-15,19 0-2 16,15-3 3-16,10-11 0 15,13-8 1-15,8-11-1 16,4-6 0-16,4-10 0 0,-5-11 2 16,1-10-2-16,-9-10 0 15,-5-9 0-15,-2-6 0 16,-9-14 1-16,0-17-1 16,-4-20 0-16,-2-23-1 15,-10-17 1-15,-5-5-2 16,-18 5 0-16,-5 13 2 15,-16 27 7-15,0 19-3 16,-8 25 1-16,-19 16 3 16,2 16-7-16,5 12 0 15,-1 5-1-15,6 14 0 16,9 2 1-16,-4 9-1 16,10 8 0-16,0 1-4 0,0-2 3 15,12-4-1 1,17-1 1-16,6-6 1 0,15-3-5 15,-2 0 5-15,6-2 0 16,2-3 0-16,0-9 0 16,-1-7 0-16,3-7 0 15,2-6 0-15,-2-14 0 16,9-9 0-16,-7-14 0 16,10-18 1-16,-8-23-1 15,0-19 0-15,1-12 0 16,-15-5 0-16,-7 10 3 15,-10 6-2-15,-14 5 1 16,-9 12 2-16,-8 3-4 16,0 8 0-16,-29-2 0 0,-12 9 0 15,-5 12-4-15,-10 11 4 16,-9 21 0-16,1 15-2 16,6 16 0-16,2 14 1 15,14 13 0-15,13 9 1 16,11 11-1-16,9 4 1 15,9 5 0-15,0-1-1 16,0 0-4-16,0-2 1 16,0 2 1-16,0-1 3 15,2-2 2-15,7-14-1 16,7-10 3-16,8-13-2 16,0-14-2-16,1-8 0 15,-2-11 0-15,-8-9 2 0,-6-7-1 16,-2-2 0-16,-7-5-1 15,0-6 4-15,0-14-4 16,-2-6 0-16,-23 1 0 16,-13-6 2-16,-9 9-1 15,-15 5-1-15,-19 2 0 16,-17 7-2-16,-13 9 0 16,-11 4 2-16,-6 14-2 15,-1 10 4-15,-7 8-3 16,0 13 1-16,-2 11 0 15,4 6-1-15,3 9 1 16,4 5 0-16,9 5-3 0,8 4 5 16,21 1-3-16,11 2 1 15,18 0 0-15,15 5-1 16,16-2 1-16,14 2 0 16,15-2 0-16,-2 0 4 15,2 2-4-15,0 0 0 16,0 0 0-16,0-6 4 15,0-8-4-15,-12-6 0 16,-1-8-3-16,-10-9 6 16,-6-6-4-16,-8-7 1 15,-15-14 0-15,-8-11 1 16,-15-7-1-16,-12 0 0 16,-11 4-4-16,-16 11 4 15,-11 6 0-15,-2 6 0 16,-3 3 0-16,1 6-1 0,-2 5 1 15,1 8 0-15,1 10-2 16,0 8 2-16,2 5 0 16,-5 7 0-16,-4 3 0 15,3 0-1-15,3 0 1 16,12 9 0-16,7 5-1 16,22 0 2-16,12 2-2 15,25 2 1-15,4 2 0 16,15 0-2-16,13-4 2 15,0-1 0-15,13-4-2 16,-2-2 2-16,7-4 0 16,0-3 0-16,0 0 0 0,-3-2 1 15,3 0-1-15,0 0 0 16,-3 0 6-16,-8 0-6 16,-10-6 0-16,-8-12 0 15,-9-2 0-15,-7-8 1 16,-13-4-1-16,-9-7 0 15,-6-1-1-15,-8-6 1 16,-11 2-1-16,-7 0 1 16,-14 3 0-16,-15 0-4 15,-12 10 4-15,-17-4 0 16,-1 3 0-16,-7 9 0 16,6 3-2-16,-1 14 1 15,8 6 1-15,2 0-1 0,17 13 1 16,9 11 0-1,11 6-2-15,10 2 2 0,3 8 0 16,6 2 0-16,9 4 0 16,4 0-2-16,12-2 2 15,13-6 0-15,11-5-1 16,9-5 1-16,11-6-1 16,12-8 1-16,3-4 0 15,8-8 0-15,4-2 0 16,0 0 0-16,-2 0 4 15,2 0-3-15,-9 0 0 16,-5 0 2-16,-7-12-2 0,-16-7 0 16,2-2-1-1,-17-6 0-15,-5-1 1 0,-5 0-1 16,-19-2 0-16,-8 4-1 16,-13 2 2-16,-14 4-4 15,-7 2 3-15,-13 7 0 16,-12 2 0-16,-10 6 0 15,-8 3 0-15,-13 0-1 16,3 0 2-16,2 0-2 16,5 7 1-16,8 1 0 15,9 2-1-15,12 4 1 16,20 3 0-16,8 1-1 16,14 1 4-16,18-1-6 0,13-1 3 15,13-6 0 1,23 0 0-16,6-7 0 0,17-1 0 15,1 2-1-15,3-3 0 16,4-1-1-16,0-1 2 16,0 0 0-16,0 0 2 15,0 0-2-15,-10 0 0 16,-3 0 5-16,-5 0-4 16,-15-1 3-16,-7-12-4 15,-16-5 1-15,-2-1-1 16,-15-5 0-16,-12-5 0 15,-13 1-1-15,-7 2 2 0,-16 5-2 16,-10 0 1 0,-12 3 0-16,-3 6 0 0,-11 5 0 15,1 7 0-15,5 0-4 16,1 0 6-16,15 14-2 16,10 5 0-16,7 6 0 15,10 2-3-15,15 7 3 16,15 7 0-16,8 0-3 15,12 5 4-15,14-1-2 16,2-3 1-16,13-4 0 16,7-6-1-16,1-3 1 15,13-8 0-15,-3-7-1 16,3-6 1-16,6-2 0 16,2-6 0-16,-2 0 0 15,0 0 5-15,0 0-5 0,-7 0 0 16,-9 0 9-16,-9-12-8 15,-15-8-1-15,-5-8 0 16,-6 0 0-16,-7-8-1 16,-8 0 1-16,-7 4 0 15,-10-3-1-15,-11 9 1 16,-8 7 0-16,-14 5 0 16,-10 7 0-16,-10 7-2 15,-5 0 2-15,-4 0 0 16,3 16-2-16,5 6 2 15,10 2 0-15,13 1-2 16,12 4 2-16,12 6 0 0,14 3 0 16,5 2 0-16,5 4-3 15,6 2 3-15,6 0 0 16,5 1 0-16,14-7 0 16,0-4-1-16,8-7 1 15,10-8 0-15,3-5 0 16,5-9 1-16,-1-2-1 15,1 4 0-15,-2-6 0 16,-3-1 3-16,-11-2-3 16,-6 0 0-16,-9 0 3 15,-12-16-3-15,-4-2 0 16,-13-4-1-16,-7 0 2 16,-11 2-2-16,-11-3 1 15,-8 12 0-15,-5-4 0 16,-9 9 0-16,-13 6-1 0,6 0 0 15,-4 0 1-15,-4 10-3 16,8 12 3-16,0 7 0 16,13 5 0-16,9 5 0 15,11 7-1-15,13 5 0 16,10-1 1-16,15-1 0 16,11-4 0-16,11-13 0 15,15-8-1-15,7-5 1 16,3-9-1-16,7-8 1 15,-4 1 0-15,8 2 0 16,0-5 0-16,0 0 0 16,0 0 1-16,0 0 1 0,-2 0-2 15,-2 0 5-15,-9-5-3 16,-10-9 4-16,-6-11-6 16,-13 2 0-16,-7-12-2 15,-13 1 2-15,-15 1 0 16,-11-4-1-16,-11 16 0 15,-3 1-2-15,-10 0 2 16,1 4 1-16,-5-2-3 16,-2 4 2-16,2 7 1 15,0 2-2-15,2 5 3 16,3 0-2-16,6 0 1 16,9 5 0-16,13 10-1 15,15 2 1-15,12 6 0 0,14 9-3 16,8 2 2-1,12 7 0-15,13 1-1 0,7-10-1 16,2-9 0-16,0-6 2 16,0-13 1-16,0-1-2 15,0 4 2-15,0-7 0 16,0 1 0-16,0 3 1 16,0-4 3-16,0 0-2 15,0 3-2-15,0-3 8 16,0 0-7-16,-12-3 6 15,-5-10-7-15,1-3 1 16,-6 2-2-16,4 6 1 0,-4 1 0 16,-10 7-4-16,-5 0 4 15,-13 8-1-15,-8 20-1 16,-2 5 2-16,0 2-4 16,3 6 2-16,7-7 2 15,11 4-4-15,7-1 4 16,3-8 0-16,15 1-1 15,1-6 1-15,4 2-2 16,2-1 2-16,1-7 0 16,2-4 0-16,1-6 1 15,1-4-1-15,2 0 0 16,0-4 0-16,-2 0 3 16,2 2-3-16,0-2 0 15,-2 2 3-15,-3 6-3 16,-6 6 0-16,0 11-1 0,-1 6-8 15,10-3-12-15,2-22-36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9T14:19:31.08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4780 9207 0,'18'0'437,"-18"-35"-421,35 18 15,-35-19 1,35 36-17,-35-35-15,0 17 31,18 18-31,-18-35 16,0 17 0,35 18-1,-35-35-15,0 0 16,36 35 0,-36-18-1,0-17 1,17 35-16,-17-18 15,0-17 1,35 35 0,-35-35-16,0 17 15,18 18 1,-18-35-16,0 17 16,35 18-1,-35-35 1,0 0 31,36 17 62</inkml:trace>
  <inkml:trace contextRef="#ctx0" brushRef="#br0" timeOffset="1604.71">6244 8608 0,'0'-18'250,"0"0"-235,35 18 1,-35-35-16,36 0 16,-19 17 15,19-17-16,-1 0 17,0-1-17,-17 1 17,17 35-32,-35-17 15,35 17-15,-17-36 16,17 36-1,-35-35 1,36 35 0,-36-18-1,17 18 1,-17-35-16,35 35 31,-35-18-15,18 18-1,-18-35-15,0 53 250</inkml:trace>
  <inkml:trace contextRef="#ctx0" brushRef="#br0" timeOffset="21163.98">6597 15028 0</inkml:trace>
  <inkml:trace contextRef="#ctx0" brushRef="#br0" timeOffset="21750.72">6544 15416 0</inkml:trace>
  <inkml:trace contextRef="#ctx0" brushRef="#br0" timeOffset="22206.38">6562 15769 0,'-36'0'141,"19"0"-126</inkml:trace>
  <inkml:trace contextRef="#ctx0" brushRef="#br0" timeOffset="25443.45">8537 15910 0,'18'-17'78,"-1"17"-46,19 0-1,-19 0-16,19 0-15,-1 0 16,-17 0-16,17 17 16,-17-17-16,17 0 15,0 0-15,-17 0 0,17 0 16,-17 0-16,35 0 16,-1 18-16,-16-18 15,-1 0-15,18 0 16,0 0-16,-18 35 15,18-35-15,0 0 16,-18 0-16,18 0 16,0 0-16,-18 0 15,18 0-15,0 0 16,-18 0-16,18 35 16,18-35-16,-1 0 15,-17 0-15,18-17 16,0 17-16,17-35 0,-18 35 15,1-36-15,-1 36 16,1-53-16,-1 53 16,-17-35-16,-17 35 15,17-35-15,0 35 16,-1-35-16,-16 35 16,17-36-16,0 36 15,-18-17-15,35 17 16,1-53-16,-18 17 15,0 1-15,0 0 16,0 0-16,-18-1 16,18 1-16,0 0 15,0 17-15,0-17 0,-18 0 16,18-1-16,0 1 16,0 0-16,-1-1 15,-16 1-15,17 18 16,-18-19-16,0 1 15,18 0-15,-35-18 16,17 17-16,0 1 16,18-18-16,0 18 15,-18 0-15,-17-18 16,17 18-16,1-18 16,-1 0-16,-35 0 15,70 0-15,-34 35 16,-1-35-16,0 0 0,-17 0 15,17 1-15,1-1 16,-1 17-16,0-17 16,0 1-16,1 16 15,-19-17-15,19 18 16,-1-18-16,0 0 16,0-17-16,1 17 15,-1 0-15,0 35 16,-17-17-16,17 0 15,0-1-15,1 19 16,-1-19-16,-17 36 16,17-52-16,0 52 15,0-53-15,1 53 16,-1-36-16,-17 36 0,17-17 16,0 17-16,-17 0 15,17 0-15,-35-36 16,53 36-16,-35 0 15,17 0 1,0-35 0,-17 35 15</inkml:trace>
  <inkml:trace contextRef="#ctx0" brushRef="#br0" timeOffset="26374.82">13423 13247 0,'0'17'32,"0"54"-17,0-36 1,0-17-16,0 17 15,0 0 1,0 1 0,0-54 46,0-35-31,0 18-31,0 0 16,0-1-16,0-17 0,0 1 16,0 34-16,0-17 15,0-1 1,0 1 15,18 35 16,-18 18-31,53-18-16,-36 0 15,19 17-15,-1-17 16,-17 0-16,17 0 0,-35 36 16,35-36-16,0 0 15,-35 35 1,36-35-16,-36 18 31,17-18-31,-17 35 31,0-18 1,0 19-17,-70-36 1,17 35-16,0-35 0,35 35 15,-17-35-15,0 18 16,17-18 0,18 35-1,0-52 79</inkml:trace>
  <inkml:trace contextRef="#ctx0" brushRef="#br0" timeOffset="28533.8">15328 12418 0,'18'0'187,"-1"53"-155,-17 0-32,36-18 15,-36 0 1,35-35-16,-35 35 15,0 1 1,0-19 0,0-52 93,0-18-93,0 18-1,0-18 1,35 0 0,-35 0-1,0 35 1,18 18-1,-18-35-15,35 0 32,0 35-1,-17 0-31,17 0 16,1 0-1,-36 18 1,17-18-16,-17 35 15,36 0 1,-36 18 0,0-18-16,35-35 15,-35 18-15,0 17 16,18-35 0,-18 36-1,35-36 1,-35-18 46</inkml:trace>
  <inkml:trace contextRef="#ctx0" brushRef="#br0" timeOffset="31280.28">15787 13106 0,'0'-18'15,"0"36"126,0 17-125,35-35-16,-35 53 15,35-53-15,-35 35 16,18-35-16,-18 53 0,35-18 15,-35 1 1,36-36-16,-36 35 16,0 0-1,17-35-15,-17 18 32,0-53 61,0-1-77,0 1 0,0-18-1,0 18-15,0 17 16,0-35-1,0 18 1,0-18 0,0 18-16,35 35 15,-35-36-15,0-16 16,0-1 0,0 17-1,0-17 1,0 1-1,0 16 1,0 1 0,36 0-1,-36 17 1,0-17 0,0 0-1,0 17 1,0-17-1,0 17 1,17 18 0,-17-35-1,0-1 1,0 19 0,0-19-1,0 19 16,0-18 1,0-1 15,0 19-1,36 17 111,-19 0-142,19 0-15,-1 0 16,0 0 15,-35-36-31,35 36 16,1 0-1,-19 0 1,19 0 0,-19 0-1,36 0 1,-18 0 0,-17 0-1,17 0-15,-17 0 31,17 0-31,1 0 16,-19 0 0,36 0-1,-53-17 1,53 17-16,-35 0 16,35 0-1,-18 0 1,0 0-1,0 0 1,1 0 0,17 0-1,0 0 1,-18 0 0,18-36-1,-18 36 1,-17 0-16,17 0 15,0 0 1,-17 0 0,35 0-1,-36 0 1,36 0 0,0 0-1,0-35 1,-18 35-1,18 0 1,-17 0 0,-19 0-1,36 0 1,-18 0 0,18 0-1,0 0 1,-35 0-1,17 0 1,0 0 0,-17 0-1,-18 35 157,0 18-172,0-17 16,0-1-1,0 18 1,0-36-16,0 36 16,0 0-1,0-35 1,0 17 15,-35-35 32,0 0-48,-1 0-15</inkml:trace>
  <inkml:trace contextRef="#ctx0" brushRef="#br0" timeOffset="32674.49">17286 12823 0,'0'0'0,"-35"-17"94,17 17-63,18-35-31,-35 35 16,17 0 0,-17 0-1,0 0 1,17 0-1,-17 0 1,17 0 0,-17 17-1,0 18 1,-18 1 15,17-1-15,36 0-1,0 1 1,-17-36 0,17 17-16,0 18 15,0-17 1,0 17 0,0 1-1,35-36 1,-35 17-16,35-17 15,-35 36 1,36-36-16,17 0 31,-18 0-15,-18 0 0,-17-18-16,36 18 15,-1-18 1,-17-17-16,17 0 15,-35-1 1,35 19 0,-35-18-1,0-1 1,0 19 0,35 17-1,-35-36 1,0 54 93,0 0-93,-17 17-1,17 18 1,0-36 0,0 36-1,0-17 1,0-19 0,35 19-1,0-36 1,-17 0-1,17 0 1,1 0 15,-36-53-15,0 17-16</inkml:trace>
  <inkml:trace contextRef="#ctx0" brushRef="#br0" timeOffset="34032.17">17339 12418 0,'0'-18'78,"0"53"47,0 18-109,18-35-1,-18 17 1,0 1 15,0-54 110,35-17-141,-35 17 16,0-35 15,0 18-16,0 17 1,18 18 0,-18-35-1,35 35 1,-35-18 0,17 18-16,19 0 31,-1 0 0,-17 0-15,-18 35 31,0-17-32,0 17 1,0 1-1,0-19 1,35-17 0,-35 36-16,18-36 31,17 0 0,0 0 0,-35-18-15,18 18 0,-18-53-16,0 35 15</inkml:trace>
  <inkml:trace contextRef="#ctx0" brushRef="#br0" timeOffset="35211.08">18344 13247 0,'36'0'218,"-1"0"-202,36 0 0,-19 0-1,-34 0 1,17 0-1,-35-35 79</inkml:trace>
  <inkml:trace contextRef="#ctx0" brushRef="#br0" timeOffset="35733.65">18433 13070 0,'17'0'157,"36"0"-142,-18 0-15,18 0 31,-17 0-31,-19 0 16,-17-35 0</inkml:trace>
  <inkml:trace contextRef="#ctx0" brushRef="#br0" timeOffset="37444.75">20038 13070 0,'0'-35'94,"0"0"-79,-36 0 1,1 17 0,0 18 15,35-35-31,-18 35 15,-17 0 17,0 0-17,-18 0 17,18 17-17,-1 19 1,19-19-16,17 18 15,-36-35 1,36 36-16,0-1 16,0 18-1,0-35 1,0 17 0,0 0-1,18-35 1,-18 18-16,18-18 15,17 35 1,-17-35 0,17 0-1,0 0-15,-17 0 32,17-18-32,0 1 15,-35-18 1,18 35-1,-18-36-15,0 1 16,35-18 0,-35 18-1,0 17 17,0-17-17,0 52 95,0 1-95,0 35 1,0 0-1,35-53 1,-35 35-16,0 1 16,36-36-1,-36 52 1,17-52-16,19 0 16,-36 18-16,17-18 15,19 0 1,-1 0-1,-17-18 1,17 1 0,0-18-1,-35-1 17,0 19-17</inkml:trace>
  <inkml:trace contextRef="#ctx0" brushRef="#br0" timeOffset="40984.57">15046 13229 0,'0'35'31,"0"-52"110,35-18-126,1 17 1,16 18-1,-52-53-15,36 53 16,-36-35-16,53 35 16,-53-18-16,53 18 15,-36-35-15,18 35 16,-35-53-16,71 53 16,-36-53-16,-17 53 15,17-35-15,0 35 16,-35-36-16,53 36 15,-53-35-15,53 35 16,-53-18-16,53 18 16,-53-52-16,71 52 15,-71-18-15,35 18 0,-35-53 16,53 53-16,-53-53 16,53 53-16,-53-18 15,18 18-15,-18-35 16,52 35-16,-52-35 15,36 35-15,-36-18 16,70 18-16,-70-35 16,53 35-16,-53-18 15,53 18-15,-53-35 16,18 35 15,-18-35 16,35 35-31,-53 0 62,18 17-63</inkml:trace>
  <inkml:trace contextRef="#ctx0" brushRef="#br0" timeOffset="42709.9">17251 12735 0,'53'-17'297,"0"-19"-282,0 1 1,-18 0-16,18 0 16,0 35-1,-53-18 1,53 18-16,-18-35 15,0 35 1,0-36-16,-17 36 16,17-35-16,1 35 15,-1-35-15,-17 35 16,17-53-16,0 53 16,-17-35-16,17 35 15,0-36-15,-17 36 0,-18-17 16,53 17-1,-53-36-15,53 36 0,-36-35 16,19 35 15,-36-18 1,35 18-17</inkml:trace>
  <inkml:trace contextRef="#ctx0" brushRef="#br0" timeOffset="51868.1">17851 7461 0,'-18'0'157,"0"0"-126,-17 0-16,0 0 17,17 0-17,-17 0 17,35 36-17,-18-36-15,18 35 16,-35-35-1,35 35-15,0 0 16,-35-35 0,35 18-16,0 17 15,0 1 1,0 16 0,17-52-16,-17 36 15,53-1 1,-35-35-1,-18 18-15,35-18 16,0 0 0,-17 0-1,35 0 1,-35 0 0,17 0-16,0-36 15,-35 1 1,18 35-1,-18-18-15,0-17 32,0 53 77,0-1-109,0 19 31,0-19-31,35-17 16,-35 36 0,35-36-16,1 0 15,16 0 1,1-18-1,-17-17 1,-36 17 0,0-17-1,0 0 1,0-18 0,0 17-1,-18 1 1,-17 35-1,35-18-15,-18 18 16,-17 0 0,0 0-1,17 0 17,53 0 77,18 0-93,-35 0-16,17 0 15,18 0 1,-35 0-1,17 18 1,-35 17 0,18-35-16,-18 53 15,0-17 1,0-72 78,0-17-79,0 18 1,35 35-16,-35-35 16,35 35-16,0 0 15,-35-35 1,53 35-16,-17 0 15,-36 17-15,35-17 0,-35 53 16,35-53-16,-35 35 16,0 1-1,0-1 1,35-17 0,-35 17-1,36-35 16</inkml:trace>
  <inkml:trace contextRef="#ctx0" brushRef="#br0" timeOffset="53105.61">19685 7444 0,'0'0'0,"0"17"125,0 19-125,0-19 0,0 18 16,0 18-1,35-53-15,-35 36 16,0-1 0,0-53 109,0 1-110,0-19 1,0 1-1,0 17 1,0-17 0,36 0-1,-36 17 1,17-17 0,18 35 15,-35-35-31,36 35 15,-1 0 1,18 0-16,-18 17 16,-35 19 15,18-36-31,-18 17 16,0 19-1,0 16 1,35-52-16,-35 36 15,0 17 1,35-18 0,-35-17-1,18-18-15,17 35 32,18-35-1,-53-18-31,18 18 15</inkml:trace>
  <inkml:trace contextRef="#ctx0" brushRef="#br0" timeOffset="55385.35">20690 7355 0,'-17'0'218,"-1"0"-171,-17 0 0,0 18-31,-1 17 15,36 1 0,-17-36-15,17 17-16,0 19 31,0-19-15,0 18 15,0 1-15,0-19 15,35-17-15,0 36-1,-17-36 1,17 0-1,18 0 1,-35 0 0,17 0-1,-17 0 17</inkml:trace>
  <inkml:trace contextRef="#ctx0" brushRef="#br0" timeOffset="56247.6">20567 7514 0,'0'0'0,"-18"0"125,54 0 78,16 0-187,-34 0 0,17 0-1,1 0 17,-19 0-17,19 0 16</inkml:trace>
  <inkml:trace contextRef="#ctx0" brushRef="#br0" timeOffset="62039.81">21308 7285 0,'0'35'1000,"0"-17"-984,-18-18-1,18 35 1,0-17 15,0 17-15,0 0 15,-18-35-31,18 18 16,0 17 15,-35-35-16,35 18 1,0 17 15,-17-35-15,17 35 0,0-17 15,-36-18-31,36 35 15,-35-35 17,35 18-32,0 17 47,-18-35-32</inkml:trace>
  <inkml:trace contextRef="#ctx0" brushRef="#br0" timeOffset="64328.06">21325 7355 0,'0'18'719,"18"-18"-704,-18 35-15,0-17 16,35 17 0,-35 1-1,36-19 1,-36 18-1,0 1 1,17-36-16,-17 17 16,0 19-1,36-36 1,-36 17 0,17-17 124,18 0-109,-35-53-15,0 18 0,0 17-1,36 18 1,-36-35 0,0 18-1,0-19 1,17 36-16,-17-35 15,0 0 1,36 35 0,-36-36-1,0 19 1,35-19 0,-35 1-1,0 18 1,18 17-1,-18-36-15,0 1 32,0 17 155</inkml:trace>
  <inkml:trace contextRef="#ctx0" brushRef="#br0" timeOffset="65939.86">21167 7355 0,'0'-17'0,"35"-19"32,0 1 14,-52 53 220,17-1-235,0 19-15,-36-36-16,36 35 16,0-17-1,0 17 16,-17-35-15,17 18-16,0 17 31,-36 0-15,36-17 15,0 17 0,-35-35-15,35 35 109,-18-17-94,18 17 1,-35-35 14,35 36-46,0-54 204</inkml:trace>
  <inkml:trace contextRef="#ctx0" brushRef="#br0" timeOffset="69224.62">21784 7514 0,'18'0'375,"17"0"-344,-17 0 32,17 0-17,-18 0 17</inkml:trace>
  <inkml:trace contextRef="#ctx0" brushRef="#br0" timeOffset="70835.82">22331 7126 0,'-18'0'46,"-17"0"33,17 18-48,-17-18 0,35 17-15,0 19 15,0-1-15,0-17 15,0 17-16,18-35-15,-18 17 16,0 19 0,0-1-1,0-17 1,0 17 0,-18-35-1,36 0 141,-18 35-140,0 18-16,0 0 31,0-35-31,-18-18 0,18 53 16,0 0 0,0-36-1,0 18 1,0 1-1,0-19 17,18-17-17,-18 36 1,17-36 62,19 0-31,-36-18-16</inkml:trace>
  <inkml:trace contextRef="#ctx0" brushRef="#br0" timeOffset="72291.6">22525 7444 0,'0'-36'156,"0"1"-140,35 17 0,-35-17 15,0 53 63,0-1-79,0 19 1,0-19 0,0 19-1,0-1 1,0-17-1,0 17 1,0-18 0,0 19 46,-18-36 63,1 0-47,52 0 63,0 0-110,-17 0-15</inkml:trace>
  <inkml:trace contextRef="#ctx0" brushRef="#br0" timeOffset="74114.35">22754 7126 0,'35'0'266,"1"0"-235,-36 18-31,17-18 31,-17 35-15,0-17-1,0 17 17,0-17-1,0 17-31,0 18 31,0-36-15,0 19-1,0-19 1,0 19 0,0-1 15,0-17-15,0 17-1,0-18 16,36 19 1,-36-1 218,0-17-235,0 17 17,35 0-17,-35-17 1,0 17 15,0 0-15,0-17 31,-18-18 31,1 0-47,-19 0 0,1 0 0</inkml:trace>
  <inkml:trace contextRef="#ctx0" brushRef="#br0" timeOffset="87560.8">19544 7426 0,'18'0'485,"-18"-18"-392,35 18-93,-18 0 63,19 0 31,-19 0-16,-17 18 16,36-18-63,-36 18 16,0 17 0,0-17-1,0 17-14,0 0-1,0-17 31,0 17-15,0-17 16,0 17-16,0 0-16,0-17 110,-18-18-110,18 35 0,-18-35 157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22T14:25:43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27481 7144 0,'0'-18'313,"0"-35"-282,18 36-15,0-19-1,17 36 1,-35-35-16,18 35 15,17 0 1,0-35 0,18 35-1,-18 0 1,18 0 0,-53 17-1,18-17-15,-18 36 16,35-36-1,-35 17 1,0 36 0,0-18-16,0-17 15,0 17-15,0-17 0,0 17 16,-17 1-16,17-19 16,-18 18-16,-17 18 15,35-17 1,-36-36-1,36-18 95,0-17-95,18 35 1,-18-18-16,35 18 16,18-35-1,18 35 1,-54 0-16,19 0 16,-1 0-16,-17 0 15,17 17-15,0-17 16,-35 18-16,35-18 15,-35 53-15,36-53 16,-36 18-16,35 35 16,-35-18-16,0-17 15,0 52 1,0-35-16,0-17 16,0 17-16,0 1 15,-18-1 1,18 0-16,-35 0 15,35-17-15,-18-18 16,18 35-16,-53-35 16,1 36-1,16-36-15,19 0 16,-19 0-16,19 0 16,-19-18-16,-16-17 15,16 35 1,36-18-1,18 18 48</inkml:trace>
  <inkml:trace contextRef="#ctx0" brushRef="#br0" timeOffset="1890.03">28399 7973 0,'-18'0'32,"53"35"61,-35 0-77,36 1-16,-36-19 16,52 36-16,-52 0 15,53 0-15,-53 0 16,53-18-16,-53 18 0,36 18 16,-36-18-16,35-1 15,-35-16-15,35 17 16,-35 0-16,35-36 15,-35 19-15,0-1 16,18-18-16,-18 19 16,0-1-16,35 0 15,-35-52 79,0-19-94,0 19 0,0-36 16,0 0-16,-17 0 15,17 0-15,0-18 16,0 1-16,0-1 16,-36 1-16,36 17 15,0-18-15,0 18 16,0 1-16,0-1 15,0 0-15,0 17 16,0-17-16,0 1 16,0 16-16,0-17 15,0 0-15,0 36 0,0-18 16,0-1-16,0 19 16,0-19-16,0 19 15,0-19-15,0 1 16,0 18-16,0-19 15,0 19-15,0-19 16,0 1-16,0 17 16,0-52-1,0 35-15,0 17 16,0-17-16,0 17 16,-17-17-16,17-18 15,0 35 1,0-17-1,-36 35-15,36-35 16,0 17 0,0-17-1,0 17 17,-35 18-17,53 0 157,17 0-141,-17 0-15,17 0 0,-17 0-1,17 0 1,0 0-16,0 0 31,18 0-31,-17 0 16,17 0-1,17-35 1,-35 35-16,-17 0 16,17 0-16,1 0 15,-19 0-15,19 0 16,-19 0-16,18 0 15,1 0-15,-19-35 16,19 35-16,-1 0 16,-17 0-16,17 0 15,-18 0-15,19 0 0,-1 0 16,-17 0-16,17-36 16,0 36-16,-17 0 15,17 0-15,-17 0 16,17 0-16,0 0 15,1 0-15,-1 0 16,0 0-16,-17 0 16,17-35-16,0 35 15,-17 0-15,17 0 16,-17 0-16,17 0 16,0 0-16,-17 0 15,35 0-15,-35 0 31,-36 18 48</inkml:trace>
  <inkml:trace contextRef="#ctx0" brushRef="#br0" timeOffset="3916.11">29351 8308 0,'0'-18'250,"0"1"-234,18-36-1,-18 0 1,0 35-16,35 18 0,-35-53 16,0 18-16,0 17 15,18-17-15,-18 0 16,0 17-16,0-17 15,35 35-15,-35-18 16,0-17 0,0 53 93,35-18-109,-35 35 16,0 18-1,35 0 1,-35-36-16,0 19 16,0-1-16,0-17 15,0 17-15,18 0 16,-18 0-16,0 1 15,0-1-15,0 0 16,0 0-16,0-17 16,0 17-16,0-17 15,35-18-15,-35 53 0,0-18 32,36-35-17</inkml:trace>
  <inkml:trace contextRef="#ctx0" brushRef="#br0" timeOffset="4726.83">29845 8008 0,'-35'0'16,"35"35"30,0 1-30,17-1 0,-17 0-16,36 18 15,-36-35 1,0 17-16,53-35 0,-53 53 16,17-53-16,-17 35 15,35-35-15,-35 35 16,36-35-16,-36 36 15,53-36-15,0 0 16,-18 0 0,0 0-1,0 0 1,-35-18 0,18-17-1,-18 0 1,35-18-16,-35 17 15,0 19-15,0-19 16,0 1-16,0 18 16,0-19-16,0 1 15,0 17-15,-35-17 16,35 0-16,-35 17 16,-1-35-1,1 18 1,18 35-1,17-35-15,-36 35 16,-17 0 0,18 0-1,-18 0-15,36 0 16,-19 17 0,1 19-1,35 16 1,-35-52-1,35 36-15,0-1 16,0-17-16,0 17 16</inkml:trace>
  <inkml:trace contextRef="#ctx0" brushRef="#br0" timeOffset="6112.02">30304 7144 0,'17'-18'203,"19"18"-187,-36-18 0,17 18-16,18 0 15,1 0 1,-19 0 0,19 0-1,-36 36 1,0-19-1,0 36 1,0-17 0,0-19-1,-18-17-15,18 35 16,-18-35 15,18-17 47,0-1-62,53 18 0,-35 0-1,17 0 1,0 0-1,-17 35 1,-18 1 0,0-19-1,0 19 1,0-19 0,0 19-1,0-1 1,-35 0-1,35-17 1,-35-18-16,17 0 16,-35 0-1,0 0 1,35 0 0,-17 0-1,0 0 16</inkml:trace>
  <inkml:trace contextRef="#ctx0" brushRef="#br0" timeOffset="7417.78">30180 6773 0,'18'0'156,"-1"0"-140,19-17 0,17 17-1,-18 0 1,18 0 0,0 0-1,-18 0 1,18 0-1,0 0 1,-18 0 0,18 0-1,-18 0 1,-17 0 0,17 0-1,-17 0 1,17 0 15,-35 17 110,0 19-126,0 17 1,35-53-16,-35 52 0,0 1 16,0 0-1,0 0 1,18-53-1,-18 35-15,0 1 16,0-19 0</inkml:trace>
  <inkml:trace contextRef="#ctx0" brushRef="#br0" timeOffset="13979.39">27411 8802 0,'0'0'0,"35"-53"0,-17 0 0,17 0 16,18-18-16,17 1 15,-17-18-15,0 17 16,0 1-16,18-19 15,-18 19-15,-18-1 16,0 1-16,1-1 16,-1-17-16,0 17 15,0 1-15,1-1 16,-1 1-16,0-1 16,18 1-16,-35 17 15,17 0-15,0 0 16,1 0-16,-1 18 15,-35-1-15,53 36 0,-53-52 16,17 52-16,-17-18 16,36 18-1,-36-35-15,0 17 63</inkml:trace>
  <inkml:trace contextRef="#ctx0" brushRef="#br0" timeOffset="15119.43">30445 7514 0,'0'-17'78,"0"-19"-62,35-17 0,-35 36-16,53-19 15,-18 1-15,-35-18 16,71 0-16,-36-17 16,18-1-16,17-35 15,-17 36-15,0-18 16,18 17-16,-18 18 0,-36 0 15,19 18-15,-1-18 16,-35 18-16,53-1 16,-18-16-1,-35 34 1,18 18 15</inkml:trace>
  <inkml:trace contextRef="#ctx0" brushRef="#br0" timeOffset="15937.98">31080 8273 0,'0'-36'94,"35"36"-63,0 0-15,1 0-1,16-17 1,1 17 0,-35 0-16,-18-36 93</inkml:trace>
  <inkml:trace contextRef="#ctx0" brushRef="#br0" timeOffset="16372.02">31080 7990 0,'35'0'63,"0"0"-48,-17 0 1,17 0-1,-17 0 17,17 0-17</inkml:trace>
  <inkml:trace contextRef="#ctx0" brushRef="#br0" timeOffset="17618.03">31768 8079 0,'17'0'31,"-17"-53"-15,0 17-16,36 19 0,-36-19 15,0 1-15,35 18 16,-35-19-16,0 1 16,0 17-16,0-17 15,0 0 1,17 35 0,-17-35-16,0 52 78,0 18-63,0 1-15,0-19 16,0 19-16,0 17 16,36-18-16,-36 18 15,0 0-15,0-18 16,53 18-16,-53 0 15,0 0-15,35-18 16,-35 18-16,35 0 16,-35 0-16,0-36 15,35 19-15,-35 17 16,0-36 15,0 18 16,-35-35-31,-18 0-1,0-17 1,18 17 0,-18 0-1,0 0 1,36 0 15,52 0 47,18 0-62,-36-35-1,19 35-15,-1 0 16,-17 0-16,17 0 16,35 0-1,-52 0-15,17 0 16,1 0 0,-1 0-1,0 0 1,-35-18 46</inkml:trace>
  <inkml:trace contextRef="#ctx0" brushRef="#br0" timeOffset="18630.46">32420 7885 0,'-17'0'16,"17"17"15,-36-17-16,36 18 1,0 17-16,-35 18 16,35-18-1,0 1 1,0-1-16,0 18 16,0 0-1,18 17 1,-18-17-1,35-53 1,-35 35-16,18-35 16,-18 36-16,35-36 0,0 53 15,18-53 1,-18 35 0,1-35-1,-1 0-15,0 0 16,18 0-1,0-35 1,-35 35 0,-18-53-1,35 53-15,-35-53 16,35 53-16,-35-35 16,0-1-16,18 36 15,-18-35-15,0-18 16,0 18-1,0-36-15,0 54 16,0-19-16,-35-17 16,35 36-16,-36-36 15,19 53 1,17-53 0,-36 53-1,36-18-15,-17 18 16,-19-35-1,1 35 1,35-35-16,-35 35 0,-18 0 31,18 0-31,35-18 16,-18 18-16,-17 0 16,17 0-1,-17 0 1,-18 0-1,53 35 1,-18-35-16,18 36 16,-53 34-1,53-52-15,0 35 16,0 17-16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18:42:49.7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5064 7490 10 0,'0'0'4'0,"0"0"-4"15,0 0 0-15,0 0 2 16,0 0 6-16,0 0-2 16,0 0 0-16,0 0-4 15,-29 13 2-15,29-13 2 16,0 0-1-16,0 0 0 0,0 0 0 15,0 0-2-15,0 0 2 16,0 0-4-16,0 0-1 16,0 0 3-16,0 0-1 15,0-18-1-15,5-10 0 16,1-8 0-16,1-6-2 16,0 2 0-16,2 3 0 15,-3 2 1-15,1 3 0 16,-2 6 0-16,-1 2 0 15,-2 2 0-15,3 4 0 16,-3-3 0-16,0 3 0 16,2 2 1-16,-2 4-1 0,1 0 0 15,-3 6-1-15,0 5 2 16,0 1-1-16,0 0 0 16,0 0-1-16,0 0 0 15,0 0 0-15,0 0 0 16,0 0 0-16,0 0 1 15,0 10-1-15,0 13 1 16,0 9 0-16,0 7 1 16,0 1-1-16,0 4 0 15,0 4 0-15,2 4 0 16,3 0 2-16,-1 1-1 16,-1-8 0-16,1-3 2 15,-2-6-2-15,2-5 0 16,-4-4 1-16,5-6-1 0,-5-5 3 15,0-6-3-15,0-4 0 16,0-2 0-16,0-4-1 16,0 0 0-16,0 0 0 15,0 0-5-15,0 0-8 16,0-22-8-16,-5-10-19 16</inkml:trace>
  <inkml:trace contextRef="#ctx0" brushRef="#br0" timeOffset="1611.81">4710 6629 0 0,'0'0'3'16,"0"0"-2"-16,0 0 3 15,0 0 1-15,0 0 0 16,0 0 0-16,-98 80 0 16,73-56-2-16,0-1 1 15,2 7-2-15,-2 1 2 16,0-2-1-16,-2 5 0 15,3 2 1-15,1-2-3 0,6 6 0 16,3-6 0 0,1 1-1-16,2 1 2 0,6 1-2 15,-2 2 0-15,7-7 1 16,0 3-1-16,0 4 0 16,0-1 0-16,0 1 1 15,0 0 0-15,0-5-1 16,0 3 0-16,0-8 1 15,0 3-1-15,0-1 0 16,5-4 0-16,4 4 0 16,0-3 0-16,4-2 0 15,1-3 0-15,3 0 0 16,6-2 1-16,1 0-1 16,3-2 0-16,-4 2 1 15,4-1-1-15,-2 0 0 0,2 0 1 16,2-2 1-1,0 0-1-15,0-2-1 0,0 3 2 16,-4-7-2-16,0 2 3 16,0-5-3-16,-2 0 1 15,0-1 0-15,2-2-1 16,1-1 1-16,-1-5-1 16,1 0 0-16,3 0 2 15,-2 0-2-15,2 0 0 16,-2 0 3-16,2 0-3 15,-2-4 0-15,0 1 0 16,-1-3 1-16,-2 0-1 0,-1 2 0 16,-1-5 0-1,1 4 1-15,-4-1-1 0,-1-1 0 16,1-1 1-16,0 1-1 16,-1-2 2-16,2 0-2 15,-2-3 1-15,0-1-1 16,-3 1 1-16,4-4-1 15,-4 1 0-15,1-2 1 16,-1-1 0-16,-1-2-1 16,-1 0 1-16,1 0 1 15,-4 0-2-15,-1-4 0 16,3 4 0-16,-4 0 0 16,1-2 1-16,1 2-1 0,-2-4 0 15,-1 0 1 1,-3 0-1-16,-2-1 0 0,0 1 1 15,1 1-1-15,-1-4 1 16,1 1-1-16,-3 0 0 16,0 2 0-16,0 0 1 15,0-2-1-15,0 0 0 16,0 1 0-16,0 0 0 16,-3 4 1-16,-2 1-1 15,1-2 0-15,0 3 0 16,-3-3 1-16,1-1-1 15,-2 4 0-15,0-3 0 16,-3 2 0-16,1 0 0 16,0 8 0-16,-1-2 1 0,-1-1-1 15,-1-2 0-15,-1 0 0 16,1 1 2-16,0 4-2 16,-3-4 0-16,-2 2 0 15,1-4 0-15,-2 2 0 16,0 2 1-16,-1-5-1 15,-5 4 1-15,0-4-1 16,4 4 0-16,0 1 2 16,1-3-1-16,5 3-1 15,-6 0 0-15,11 0 0 16,-9 4 3-16,6 2-3 16,-3-2 1-16,1 2-1 15,-1-1 1-15,1 1-1 0,-1 1 0 16,3 2 0-16,1 2 1 15,-1-3-1-15,-1 1 0 16,-1 5 1-16,-1-3-1 16,-3 1 0-16,-2 0 1 15,-1 0-1-15,-2 0 1 16,-1 2-1-16,1 0 0 16,1-4 1-16,4 4-1 15,-2 0 0-15,7 0 0 16,4 0 0-16,-1 0 0 15,-1 0 0-15,3 0-1 16,1 4 1-16,-2-4-7 0,4 4-5 16,-3-2 2-1,3-2-10-15,-2 10-11 0,2-4-1 16</inkml:trace>
  <inkml:trace contextRef="#ctx0" brushRef="#br0" timeOffset="4621.12">6562 7323 0 0,'0'0'0'0,"0"0"3"15,0 0 7-15,0 0-1 16,0 0-4-16,0 0 0 15,0-10-3-15,0 10 1 16,0 0 3-16,0 0-2 0,0 0-2 16,0 0 4-1,0 0-6-15,0 0 1 0,0 0-1 16,0 0 0-16,0 0 0 16,4 8-3-16,10 11 3 15,1 8 1-15,10 3-1 16,-7 0 1-16,6 1-1 15,-4 1 0-15,-1-2 2 16,2-2-2-16,-5-1 0 16,7-5 2-16,-4 1-2 15,-3-7 1-15,-5 0-1 16,1-4 1-16,-6-5 0 16,1 2-1-16,-3-3 0 15,-2-2 1-15,6-3-1 16,-8-1 0-16,0 0 0 0,0 0 1 15,2 0 0-15,-2 0-1 16,0 0 0-16,0 0 2 16,2 0-1-16,0 0 0 15,-2-8 1-15,5-9 1 16,-5-7 0-16,2-4-2 16,0-3-1-16,-2 0 2 15,0-1-1-15,0 0-1 16,0-3 0-16,0 3 0 15,0-3 0-15,0 2 0 16,0 1 0-16,0 2 0 16,0 0 0-16,0 2 0 0,-2 2 0 15,0-3 0-15,2 5 0 16,0 2 0-16,0-2 0 16,0 6 1-16,0-6-1 15,0-2-1-15,0-3 1 16,0 4 0-16,0-1 1 15,0-2-1-15,0 3 0 16,0 0-1-16,0 1 2 16,0 2-1-16,0 3 0 15,0 0 0-15,0 5-1 16,0 0 1-16,0 3 0 16,0 1 0-16,0-4 0 15,0 7-1-15,0-4 1 16,0 3 0-16,0 4 1 0,0 1-1 15,0-2 0-15,0 2 1 16,0 0-1-16,0 1 0 16,0 0 1-16,0 2 0 15,0-2 0-15,0 2-1 16,0 0 0-16,0 0 0 16,0 0 0-16,0 0 0 15,0 0-1-15,0 0 2 16,0 0-3-16,0 0 2 15,0 0 0-15,0 0-1 16,2 0 1-16,0 0-1 0,4 0 1 16,1 0 0-1,5 0 1-15,-2 0-1 0,4 0 0 16,1 0 2-16,6 0-2 16,-6 0 0-16,1-3 0 15,-1 3 0-15,1-3 1 16,-1 3-1-16,-1 0 0 15,1 0 0-15,1 0 0 16,2 0 0-16,0 0 0 16,4 0 0-16,0 0 1 15,-2 0-1-15,5 0 0 16,0 0 0-16,-4 0 0 16,8 0 0-16,0 0 0 15,-2 0 0-15,2 0-1 0,0 0 1 16,0 3 0-16,0-1 1 15,5-2-1-15,-5 0 0 16,-2 3 0-16,4-3 0 16,-4 4 1-16,2-4-1 15,-5 0 0-15,1 0-1 16,1 0 1-16,1 0 0 16,6 0 0-16,-4 0 1 15,2 3-1-15,-2 0 0 16,-2-3 0-16,2 5-1 15,0-4 1-15,5-1 0 16,-5 5 1-16,4-5-1 16,-4 0 0-16,0 0 0 0,2 0 0 15,-2 0 0-15,0 0 0 16,0 0 0-16,0 0 0 16,-2 0 0-16,0 0 0 15,0 0 0-15,0 0 0 16,4 0 1-16,0 0-1 15,0 0 0-15,3 0 0 16,-1 0 1-16,0-3-1 16,-4 1 0-16,5 1 0 15,-3-2 2-15,-2 3-2 16,2-4 0-16,0 3 1 16,-2-4-1-16,0 3 2 15,0 0-2-15,-2 1 0 0,2-1 4 16,0-3-4-1,0 3 2-15,-2 2 0 0,-1-4-1 16,-3 4 3-16,-3-4-2 16,-3 2-1-16,-1 2 3 15,3-3-2-15,-9 3 1 16,1 0 0-16,-4 0 0 16,0 0 3-16,-5 0-6 15,5 0 1-15,-5 0 4 16,-2 0-5-16,2 0 2 15,-2 0-2-15,0 0 1 16,0-3 0-16,0 1-1 16,0 2-1-16,0-2 1 0,0 0-14 15,2-1-8-15,0-4-4 16,-2 0-4-16</inkml:trace>
  <inkml:trace contextRef="#ctx0" brushRef="#br0" timeOffset="6584.14">7673 7397 0 0,'0'0'5'0,"0"0"-1"15,0 0 1-15,0 0 2 16,0 0-4-16,0 0 0 16,0 0-3-16,-12-23 0 15,-1 12 1-15,2 1-1 16,-3 2 0-16,1 2 0 16,-1 2 0-16,1 2 1 15,-3 0-1-15,1 2 0 0,-1 0 0 16,1 0 0-1,-1 0 0-15,-1 0 0 0,-2 0 0 16,4 0 0-16,-3 8 0 16,2 2 0-16,1 2 1 15,-3 1 0-15,5-1-1 16,-3 2 0-16,3 3 0 16,2-1 0-16,-3 3 2 15,5-6-2-15,3 3 2 16,-2-2-2-16,8-2 0 15,0 2 0-15,0-2 0 16,0 3 0-16,0-3 0 0,0 2 0 16,14-2 0-16,4-2 0 15,0-2 0-15,0-2 2 16,-1-2-2-16,4 0 2 16,-4-4-2-16,1 0 0 15,-2 0 1-15,-1 0 0 16,6 0-1-16,-8-8 0 15,3-5 0-15,-3-1 0 16,-5 1-2-16,4-4 0 16,-3 2 2-16,-3-3 0 15,-4 0-1-15,6-1 1 16,-6 1 0-16,-2 0 0 16,2 4 0-16,-2 2 0 15,0-2 0-15,0 4-1 16,0-1 1-16,2 0 0 0,-2 1 0 15,0 5 1-15,0-2-1 16,5 1 0-16,-5 4 0 16,0-1 0-16,0 1 0 15,0 2 0-15,0 0 0 16,0 0 0-16,0 0-1 16,0 0 0-16,0 0 0 15,0 0-1-15,0 0 1 16,0 2-1-16,2 13 2 15,2 3 0-15,-2 2 2 16,10 6-1-16,-8-3 2 16,7-3-2-16,0-1 2 0,1-5 0 15,-4 2-1-15,4 3 2 16,-3-8-1-16,-1 2 1 16,1-4 1-16,1-2-2 15,-4-1-1-15,-2-5 0 16,3-1-2-16,-3 0 2 15,-2 0-2-15,6 0-1 16,0 0-2-16,1-7-8 16,5-15-10-16</inkml:trace>
  <inkml:trace contextRef="#ctx0" brushRef="#br0" timeOffset="7806.68">7592 6953 5 0,'0'0'5'15,"0"0"2"-15,0 0-3 16,0 0-1-16,0 0 1 15,0 0-3-15,0 0 1 0,0 0 1 16,0 0-3 0,0 0 1-16,0 0-1 0,0-3 0 15,4-7 0-15,3 2 1 16,2-3 0-16,2 2-1 16,0 1 0-16,1 2 0 15,-6 3 0-15,1 3 0 16,0-3 0-16,0 3-1 15,1 0-1-15,-1 0 2 16,2 0-1-16,0 0 1 16,-3 8 0-16,7-2 0 15,-1 0 0-15,-1 3 0 16,-5-3 0-16,0-5-1 16,-4 1 2-16,-2 0-2 15,0 0 1-15,0 2 0 16,0 2 1-16,0-2 0 15,0 6-1-15,0 2 1 0,0-3-1 16,0 6 2-16,0-3-2 16,-8 0 0-16,2 1 2 15,-1-2-2-15,-3-1 0 16,0 2 1-16,1-2 0 16,-6 2-1-16,8-2 0 15,-2-2 1-15,3 1-1 16,1-5 0-16,1-3 0 15,1-1 0-15,3 0 1 16,0 0-1-16,0 0 0 16,0 0-1-16,0 0 0 15,0 0-3-15,0 0 0 0,0-3 3 16,0-2 0-16,0 5 1 16,0 0 0-16,0 0 1 15,0 0 0-15,0 0-1 16,0 0-1-16,0 0 0 15,0 5 1-15,10 2 4 16,0-1-1-16,11 0-1 16,-6-1 4-16,5-3-1 15,-5-2-1-15,4 0 3 16,-1 0-4-16,-7 0 2 16,-1 0-3-16,-4 0-1 15,-4 0 0-15,-2 0-1 16,0 0-5-16,0 0-4 0,0-10-8 15,0-3-14-15</inkml:trace>
  <inkml:trace contextRef="#ctx0" brushRef="#br0" timeOffset="9666.83">8406 6994 1 0,'0'0'5'0,"0"0"0"15,0 0 1-15,0 0-2 16,0 0 0-16,0 0 1 16,0-18-4-16,0 18 1 15,0 0 2-15,0 0-2 16,0 0 0-16,0 0-2 15,0 0 0-15,0 0-1 0,0 0 1 16,0 0-2-16,0 12 2 16,0 2 0-16,0 4 1 15,0 4-1-15,0 5 0 16,0 3 1-16,0-1 0 16,0 2-1-16,0-3 0 15,0 0 1-15,0-7 1 16,0 4-1-16,0-5 0 15,0 1 2-15,0-4-2 16,0-1-1-16,0-2 1 16,0 0-1-16,0-2 1 15,-2-4-1-15,2-2 0 0,0-4 0 16,-5-2 1-16,5 0-1 16,0 0 0-16,0 0 0 15,0 0 2-15,0 0-2 16,0 0 0-16,0 0 0 15,0 0 0-15,0 0 0 16,0 0 0-16,0-2 0 16,0-4 0-16,0 0 0 15,5-2 0-15,3-1 1 16,3-2-1-16,1 1 0 16,5-1 0-16,-1 2 1 15,2-2-1-15,8-1 0 16,-5 7-1-16,1-4 1 0,-7 4 0 15,6 1-1-15,-3 1 0 16,-3 3 1-16,3 0-1 16,-5 0 0-16,1 0 0 15,-3 0 0-15,0 9 1 16,-2 3-1-16,2 4 1 16,-4 2 0-16,-1-1 1 15,-1 6-1-15,0-2 0 16,-5 0 1-16,0 1-1 15,0-4 0-15,0 0 1 16,0 0-1-16,-5-2 3 16,-4-4-3-16,-2 2 1 0,-3-3 3 15,1-4-4-15,0 2 2 16,-3-4 0-16,1-2-2 16,-3-2 3-16,-3-1-3 15,0 0 0-15,-2 0 2 16,1-4-2-16,1-3 1 15,8-4 0-15,-3 1-1 16,10-2 2-16,-1 1-2 16,3 0 1-16,0 1 0 15,-1 3-1-15,5 0-1 16,0 1 0-16,0 5 0 16,0-5 0-16,0 5 1 15,0-1-4-15,0 0-2 0,0 1-11 16,7-2-6-16</inkml:trace>
  <inkml:trace contextRef="#ctx0" brushRef="#br0" timeOffset="11061.82">8952 6900 0 0,'0'0'6'16,"0"0"0"-16,0 0 0 16,0 0-1-16,0 0-3 15,0 0 0-15,0 0-2 16,-9 2 0-16,7-2 1 16,-1 0-1-16,1 2 0 15,0 0 0-15,2-2 0 16,-5 1 1-16,3-1-1 15,2 0 0-15,0 0 0 0,0 0 0 16,0 0 0-16,0 0 1 16,0 0-1-16,0 0 2 15,0 0 2-15,0 0-2 16,0 0 2-16,0 0-2 16,0 0-2-16,0 0-1 15,0 0 1-15,0 0 1 16,9-3 0-16,-2 1 0 15,6-2 1-15,-2 1-2 16,1 0 0-16,1 3 0 16,-5-2 0-16,6 2-1 15,1 0 1-15,-1 0 0 0,5 0 0 16,-9 0 0-16,3 0 0 16,-1 2-1-16,-3 1 1 15,-3 2 0-15,-4-1 0 16,5-1-1-16,-4 6 1 15,-1-4-1-15,0 8 1 16,-2-3 0-16,0 2 1 16,0 2-1-16,0 2 0 15,0 0 0-15,-9 4 0 16,-4 0 0-16,-8 0 0 16,4 2 1-16,-3-2-1 15,-1-2 1-15,8-1-1 16,-3-6 0-16,3-4 0 0,0 0 0 15,6-3 0-15,-2 1-1 16,5-1 0-16,2-3 1 16,0-1-3-16,-3 0 1 15,5 0 1-15,0 0 0 16,0 0-2-16,0 0 2 16,0-3-2-16,0-1 2 15,7-3 1-15,-5 7 0 16,2 0 0-16,-4 0 0 15,9 0 0-15,-2 0 0 0,4 0 3 16,0 4 1 0,3 1-2-16,1 3-1 0,1-4 2 15,-3 0 1-15,1-3 0 16,-8-1 1-16,5 0-4 16,-1 0 1-16,-4 0-2 15,7 0 0-15,-1 0 2 16,3-1-2-16,-1-10-4 15,-5-1-8-15,-5-1-7 16</inkml:trace>
  <inkml:trace contextRef="#ctx0" brushRef="#br0" timeOffset="12480.09">9012 6636 0 0,'0'0'3'0,"0"0"2"15,0 0-1-15,0 0-1 16,0 0 0-16,0 0-2 16,0 0 0-16,0 0 1 0,0 0-2 15,0 0 1-15,0 0 0 16,0 0 0-16,0 0 0 16,0 0 0-16,0 0 1 15,0 0-2-15,0 0 0 16,0 0 1-16,7 0 1 15,1 0 0-15,4 0 0 16,-1 0-2-16,1 0 1 16,-2 0 0-16,1 0-1 15,1 0 3-15,-1 0-2 16,-3 0 0-16,6 0 2 16,-5 0-2-16,2 3 0 15,-4-3-1-15,2 0 0 16,-1 2 2-16,1-2-2 15,-4 2 1-15,8 0-1 0,-4-2 0 16,3 0 1-16,1 2-1 16,-2-2 1-16,2 0 0 15,-2 2-1-15,1-2 0 16,-6 0 1-16,5 0-1 16,-1 0-1-16,-2 0 1 15,1 0 0-15,-5 0 0 16,8 0 1-16,-8 0-1 15,1 0 0-15,-1 0-1 16,-2 1 1-16,0-1 0 16,3 0 1-16,-3 0-1 0,-2 3 0 15,3-3 0-15,-3 0-1 16,0 0 1-16,0 0 0 16,0 0 0-16,2 0 0 15,-2 2 1-15,2-2-1 16,-2 0 0-16,2 2-1 15,3 3 0-15,-3-2 1 16,0 2 0-16,0-2 0 16,0 1-1-16,3 1 1 15,-3 2 0-15,1 1 2 16,1 4-1-16,-4 0-1 16,7 2 1-16,-5 3 1 0,-2-2 0 15,0 2 0 1,0-1-1-16,0 1 1 0,0 3-1 15,0-1 0-15,0 0 0 16,0 1 0-16,0 1 2 16,0 1-1-16,0-7 1 15,0 4 0-15,0-3 0 16,0 0 0-16,0-2 1 16,0-1-1-16,0-6 1 15,0 0-3-15,0-6 0 16,0-1 1-16,0 0-1 15,0 0 0-15,0 0 0 16,0 0-1-16,0 0 0 16,0 0 0-16,0 0-10 0,0 0-7 15,0 0-9-15</inkml:trace>
  <inkml:trace contextRef="#ctx0" brushRef="#br0" timeOffset="15375">10586 7538 3 0,'0'0'6'15,"0"0"1"-15,0 0 1 16,0 0-2-16,0 0-2 15,0 0 1-15,-6 0-1 16,6 0-2-16,0 0 3 0,0 0-3 16,0 0 2-1,0 0-3-15,0 0 0 0,0 0 2 16,0 0-3-16,0 0 0 16,0 0 2-16,0 0-2 15,2 0 1-15,0 0-1 16,2 0 1-16,5 0 0 15,-3 0 1-15,8 1-1 16,-1 1 3-16,3 0-4 16,-3 1 5-16,8-1-3 15,-6 0 0-15,1 0 2 16,-1-1-3-16,-1 2 1 16,-1-3 0-16,-4 1-2 15,4-1 2-15,0 3-2 16,-3-3 1-16,-6 0 1 0,5 0-2 15,-5 0 0 1,-2 0 1-16,-2 0 0 0,0 0-1 16,0 0 0-16,0 0-2 15,0 0-6-15,0 0-9 16,0 0-13-16,0 0-11 16</inkml:trace>
  <inkml:trace contextRef="#ctx0" brushRef="#br0" timeOffset="16033.84">10545 7351 2 0,'0'0'6'16,"0"0"-1"-16,0 0-1 15,0 0-1-15,0 0 3 16,0 0 0-16,0 0 1 0,0 0-1 16,0 0-4-1,0 0-2-15,8 0 2 0,-2 0-1 16,9 0 2-16,1 0-2 16,7 0 1-16,-6 0 1 15,6 0-2-15,-3 0 2 16,-5 0 2-16,6 0-4 15,-6 0 3-15,-1 0-1 16,-6 0-1-16,3 0 2 16,-9 0-4-16,6 0 1 15,-8 0 1-15,2 0-1 16,-2 0-1-16,0 0 0 16,0 0 0-16,0 0 0 0,0 0-7 15,0 0-8 1,2 0-18-16</inkml:trace>
  <inkml:trace contextRef="#ctx0" brushRef="#br0" timeOffset="18239.84">5002 9941 2 0,'0'0'1'16,"0"0"0"-16,0 0 5 0,0 0-2 15,0 0 1-15,0 0 0 16,0 5-1-16,0-5 1 16,0 0-2-16,0 0-1 15,0 0 2-15,0 0-2 16,0 0 1-16,0 0 0 15,0 0-2-15,0 0 0 16,0-7 0-16,9-2 1 16,1-7 2-16,4 2-4 15,7-3 0-15,-4 2 0 16,3 3 0-16,-2 0 0 16,2 5 0-16,-4 3-1 15,-1 4 1-15,-4 0-3 16,1 0 2-16,-4 7-1 15,1 11 2-15,-4 5 1 0,-5 0-1 16,0 5 0-16,-9 0 0 16,-14 4 1-16,-3 0-1 15,-3 0 0-15,0-4 0 16,2-4-1-16,5 0 1 16,1-7 0-16,8-4-1 15,3-4-1-15,4-7 0 16,6-2-1-16,0 0-1 15,0 0 2-15,0 0-3 16,0-7 0-16,0-5 1 16,6 2 1-16,0 2 3 0,3 7 0 15,-1 1 0-15,6 0 1 16,1 0-1-16,-1 0 5 16,11 5-3-16,-6 5 0 15,0-1 0-15,-2-6 4 16,-1-1-3-16,-3-2 2 15,1 0 0-15,-3 0-1 16,-2 0-1-16,6 0-3 16,-2-4 0-16,8-6 0 15,-3-4-4-15,-3-2-5 16,1 0-15-16</inkml:trace>
  <inkml:trace contextRef="#ctx0" brushRef="#br0" timeOffset="19805.66">4884 9599 4 0,'0'0'7'0,"0"0"-3"16,0 0 0-16,0 0-3 16,0 0 1-16,0 0 2 15,-98 11-3-15,84 1 2 0,-1-1-1 16,1 3-1-1,-1 0 3-15,1 0-4 0,1 0 1 16,-1 0 0-16,3-2-1 16,0 2 3-16,4-1-3 15,-2-2 1-15,5 1 2 16,-2 0-2-16,-3 2 1 16,4 1-1-16,-2-2 0 15,3 8 1-15,0-5-2 16,-1 2 0-16,5 1 2 15,-2 2-2-15,0 1 1 16,2 2 0-16,-3-2 0 0,3 0 0 16,0 0-1-16,0 0 0 15,0-1 0-15,0-1 0 16,0-3 0-16,0 5 0 16,0 0 0-16,5-1 0 15,-1-2 0-15,3 1 0 16,-1-1 0-16,4 1 0 15,1-4 0-15,-3 1 0 16,1-2 1-16,3 2-1 16,1-3 0-16,3 1 0 15,-3-1 1-15,3-4-1 16,1 0 0-16,3-2 1 16,1 2-1-16,0 0 1 15,2-2-1-15,-5-3 0 16,4 2 3-16,0-2-3 0,-1-5 1 15,1 5 0-15,0-1 0 16,3-2 0-16,-1 1 0 16,3-3-1-16,0 0 0 15,0 0 1-15,-1 0-1 16,-4 0 1-16,3-3 0 16,-2-1 1-16,1-3-2 15,0-2 0-15,1-1 1 16,-3-4-1-16,-1 3 0 15,2-3 0-15,0 2 1 16,-3 1-1-16,5-5 1 16,-8 4-1-16,2 2 1 0,-2-4-1 15,1 2 0-15,-3-3-1 16,1-1 2-16,-1 1-1 16,-1 0 0-16,-1 1 1 15,1 2-1-15,-3-1 0 16,1 1 0-16,-4-7 1 15,5 1 0-15,-1 4-1 16,-3-7 0-16,-1 4 1 16,1-1 2-16,-4 0-3 15,-3 1 0-15,3 0-1 16,-5-3 3-16,0 0-1 16,0 4-1-16,0-3 0 15,0 4 1-15,0-2-1 0,0 3 0 16,0 2 1-1,0-4 0-15,0 5-1 0,-9-6 0 16,-1 3 3-16,2-2 0 16,-3 2-3-16,-1 0 0 15,4-2 1-15,-3 2 1 16,1 0-3-16,2 5 2 16,-5-3-1-16,3 3 0 15,-1-2 0-15,-3 4 0 16,8 2 2-16,-5 0-2 15,-1-1 1-15,6 0-1 16,-3 0 0-16,-4 0 0 0,-1 2 0 16,1-2 0-16,-3-1 0 15,1 2 1-15,-1-4-2 16,1 2 1-16,-1 2 0 16,3-4 1-16,-1 5-1 15,3-3 0-15,-3 4-1 16,6-1 2-16,-5-1-1 15,1 0 0-15,1 3 0 16,3 0 0-16,-2 2 0 16,-3 0 0-16,-3 0-1 15,-3 0 1-15,-6 0 0 16,0 9 0-16,-4-2 0 16,2 3-1-16,-2-2 0 15,2-1 0-15,4 0-5 16,2-2-8-16,3 0 0 0,1-3-2 15,1-2-17-15</inkml:trace>
  <inkml:trace contextRef="#ctx0" brushRef="#br0" timeOffset="23100.09">6736 9854 0 0,'0'0'3'16,"0"0"-1"-16,0 0 1 0,0 0 2 15,0 0-1-15,0 0 0 16,2 0-2-16,-2 0-2 16,0 0 3-16,5 0-3 15,-1 0 0-15,2 7 1 16,8 6 2-16,-1 5 1 16,3 0-3-16,5 4 1 15,-2 2 0-15,-1 2-2 16,-5 3 1-16,6 0 1 15,-9 0-2-15,4-4 2 16,-1-1-1-16,-4 0 1 16,3-4 1-16,-6-4-3 0,-2-4 1 15,3-4-1-15,-5-3 0 16,0-3 1-16,-2 0-1 16,0-2 0-16,0 0 2 15,0 0-2-15,0 0 1 16,0 0 0-16,3 0-1 15,-3 0 3-15,0 0-1 16,0-4 0-16,5-9 3 16,-1-2-2-16,-2-4-3 15,0-2 1-15,5-4-1 16,-5 1 1-16,2 0-1 16,-2 2 0-16,-2 0 1 15,0 1-1-15,0 2 0 0,6-3 1 16,-4 2-1-1,-2 0 1-15,2-1-1 0,-2-2 1 16,0 2 2-16,0-2-3 16,0-4 1-16,0 10-1 15,0-7 1-15,0 2-2 16,0 1 1-16,0-2 0 16,2 6 1-16,-2-1-1 15,2-2 1-15,-2 3 0 16,0-4 0-16,5 1 0 15,-3 3 0-15,0 0-1 16,0 1 1-16,0 2-1 0,0-2 0 16,-2 1 1-1,8 3 0-15,-8 0 0 0,0 0-1 16,0 1 1-16,0-2 0 16,2 1 0-16,0 0-1 15,-2 0 0-15,0-1 2 16,0 3-3-16,2-1 1 15,-2 3 0-15,0 0 0 16,5 2 0-16,-5 0 0 16,0 0 0-16,0 0 1 15,0 2-1-15,2-1 0 16,-2 5 0-16,0-5-1 16,0 3 1-16,0 0 0 15,0 2 0-15,0-2 1 16,0-1-1-16,0 3 0 0,0 0 0 15,0 0 1-15,0 0-1 16,0-3 0-16,0 3 0 16,0 0 2-16,2-2-2 15,-2 2 0-15,0 0 0 16,0 0 1-16,0 0-1 16,0 0 0-16,2 0 0 15,-2 0 1-15,0 0 0 16,0 0-1-16,0 0 0 15,2 0 0-15,-2-2 0 0,2 0 0 16,-2 2-2 0,6-2 2-16,-2 1 0 0,5-2 0 15,-1 1 0-15,2 0 0 16,1 0 0-16,-3-2 0 16,8 2-1-16,-3 0 3 15,1-1-3-15,1 3 1 16,-1-5 0-16,1 5-2 15,6 0 2-15,-6 0 0 16,1 0-1-16,-1 0 2 16,1 0-1-16,1 0 0 15,2 0 0-15,-1 0 1 16,1 0-1-16,4 0 0 16,-3 0 0-16,0 0 0 15,-2 0 0-15,-1 0 0 0,1 0 0 16,3 0 1-1,-4 0-1-15,6 0 0 0,-3 0-2 16,-1 0 4-16,2 0-2 16,1 0 0-16,0 0 1 15,-2 0-2-15,7 0 1 16,-2 0 0-16,-6 0-1 16,8 0 2-16,-4 0-1 15,-1 0 0-15,1 0 0 16,-2 0 0-16,2 0 0 15,2 0 0-15,-1 0-1 16,5 0 2-16,-2-2-1 0,1 2 0 16,9-5 0-1,-8 5 0-15,2-5 0 0,-4 3 0 16,-1-2-1-16,-4 1 2 16,3 0-2-16,-5-3 1 15,4 4 0-15,-1-2 0 16,-1 2 0-16,3-1 0 15,-6 0 0-15,4 1 0 16,4-2 0-16,-5 1-1 16,7-2 2-16,-2 1-2 15,-5-1 0-15,0 5 1 16,-3-3-2-16,-2 1 2 0,3 0 0 16,-5 0 0-16,6-1 0 15,-3 0 0-15,-5-2 0 16,0 4 0-16,-1-1 0 15,-4 0 0-15,1 2 0 16,-4-2 0-16,-3 2 0 16,-2 0 0-16,5 0 0 15,-5 0 0-15,0 0-1 16,0 0 1-16,0 0 0 16,0 0-1-16,0 0 1 15,0 0-2-15,0 0 2 16,0 0-1-16,0 0 0 15,0 0 0-15,0 0 1 0,0 6-1 16,0 8 1 0,4 4 1-16,0 0-1 0,-4 2 0 15,7 0 0-15,-7 3 1 16,2-4-1-16,0 3 0 16,-2 0 0-16,3-1 3 15,-3-5-2-15,2-3 0 16,-2-3 3-16,0-3-4 15,0-4 0-15,0-3-1 16,0 0 1-16,0 0-1 16,0 0-14-16,0 0-13 15,0 0-14-15</inkml:trace>
  <inkml:trace contextRef="#ctx0" brushRef="#br0" timeOffset="24111.78">7646 9738 6 0,'0'0'11'16,"0"0"-2"-16,0 0-2 0,0 0-3 15,0 0-1-15,0 0 1 16,0-21-2-16,0 21-1 16,0 0 0-16,0 0 0 15,0 0-1-15,0 0 2 16,0 0 0-16,0 0 4 15,0 0-2-15,0 0-3 16,0 0 1-16,0 0-2 16,0 0 0-16,0 0-1 15,0 0-1-15,0 9 2 16,8 0-2-16,4 5 2 16,1 2 2-16,5 5-1 15,-3-1-1-15,12 2 1 0,-4-1 0 16,-2 4 2-1,8-1-3-15,-6 0 2 0,-3 0 0 16,5 2-1-16,-3-1 1 16,0-2 0-16,-4 0-2 15,2-4 3-15,-6-3-2 16,-1 2 0-16,1-1 3 16,-6-3-3-16,-1-1 0 15,1-3 1-15,-2-1-2 16,0-2 1-16,-4-2-1 15,3-5 0-15,-3 0-1 16,-2 0 1-16,0 0-1 0,0 0-6 16,0 0-3-16,0 0-4 15,0-15-10-15,0-9-11 16</inkml:trace>
  <inkml:trace contextRef="#ctx0" brushRef="#br0" timeOffset="24720.16">8063 9687 1 0,'0'0'9'16,"0"0"-3"-16,0 0 0 16,0 0 1-16,0 0-3 15,0 0 3-15,-10 0-3 16,6 0 0-16,-5 0-2 15,5 0-1-15,-6 0-1 16,-3 0 2-16,3 7-1 16,-9 0 0-16,4 3 0 0,-3 2 0 15,0 5 2-15,-2-1-3 16,2-3 1-16,1 5 0 16,-1-2-1-16,-1 0 2 15,4 0-1-15,1 3-1 16,-1-4 3-16,-1 4-3 15,3-1 2-15,-1-2-1 16,-1 3 0-16,1 0 2 16,1 1-2-16,-2-1 0 15,6 4 2-15,-4-5-3 16,-1-2 2-16,5-6 0 16,-2 0-1-16,4-2 1 15,-2-2-1-15,7-4-1 0,-2 2 1 16,2-4-1-1,-3 2-1-15,5-2-1 0,0 0-8 16,0 0 1-16,0 0-5 16,-2 0-3-16,2 0-7 15</inkml:trace>
  <inkml:trace contextRef="#ctx0" brushRef="#br0" timeOffset="25903.6">8248 9440 4 0,'0'0'6'16,"0"0"-1"-16,0 0-1 16,0 0 2-16,0 0-3 15,0 0-1-15,-8 0 1 16,8 0-3-16,0 0 2 15,0 0-1-15,0 0-1 16,0 0 0-16,10 0 1 16,1-4-1-16,7-1 3 15,-3-1-2-15,3-3 1 16,-3 6-2-16,6-1 1 16,-5 4-2-16,-3 0 1 15,0 0-1-15,-4 0 1 0,0 0-1 16,-5 4 0-1,1 4 1-15,-1 3-1 0,-4 1 1 16,0 1 1-16,0-1-1 16,0-2 2-16,0 0-2 15,0 2 1-15,-9 0 0 16,-4-2-1-16,-1-1 1 16,6-2-1-16,-1-2 0 15,-3-2-1-15,10-1 1 16,0-2-1-16,2 0-2 15,0 0 2-15,0 0-1 16,0 0-1-16,0 0 0 0,0 0 3 16,2-5-1-1,5 0 1-15,2-2 0 0,2 2 0 16,3 1 0-16,-1 1 0 16,2 0 0-16,-1 3-1 15,-3 0 1-15,-2 0-2 16,0 0 1-16,0 0 1 15,-3 1 0-15,4 12 1 16,-4 0 0-16,-4 4 1 16,5-5-2-16,-7 4 1 15,0-2 1-15,0 0-2 16,0 0 4-16,-7 0-1 16,-6 0-1-16,2-2 1 15,-7-1-2-15,7-2 3 16,-7-6-1-16,7 0 1 0,-2-3 0 15,-8 0-3-15,8 0-1 16,-1 0 2-16,-1 0-2 16,1-3 0-16,6-2 0 15,1 1-1-15,-1 1 1 16,2 3-4-16,6 0-2 16,-2 0 0-16,2 0-5 15,0 0-2-15,0 0-4 16</inkml:trace>
  <inkml:trace contextRef="#ctx0" brushRef="#br0" timeOffset="26722.39">9307 10043 4 0,'0'0'10'16,"0"0"-3"-16,0 0-3 0,0 0 1 15,0 0-1-15,0 0 1 16,0 0-1-16,0 0-1 15,0 0 0 1,0 0 0-16,0 0-2 0,4 0 0 16,5 0 0-16,-1 0 1 15,8 0 2-15,4 0-2 16,-2 0-2-16,2 0 3 16,5 0-2-16,-1 0 3 15,-4 0-3-15,3 0 0 16,-6 0-1-16,-5 0 0 15,-8 0 0-15,-2 0 0 16,-2 0-1-16,0 0 1 16,0 0-8-16,0-3-6 15,0-5-15-15</inkml:trace>
  <inkml:trace contextRef="#ctx0" brushRef="#br0" timeOffset="26933.79">9307 10043 10 0</inkml:trace>
  <inkml:trace contextRef="#ctx0" brushRef="#br0" timeOffset="27082.76">9307 10043 10 0,'-6'-148'12'0,"6"148"-2"0,0 0 0 0,0 0-4 15,0 0 2-15,0 0 1 16,0 0-2-16,12 0 2 16,3 0 1-16,1 0-3 15,7 0-2-15,-4 0-2 16,6 0-2-16,-2 0-1 15,-8 0-1-15,-1 0-1 16,-6 0-15-16,-1 0-12 0,-7 0-19 16</inkml:trace>
  <inkml:trace contextRef="#ctx0" brushRef="#br0" timeOffset="28887.77">5129 12280 4 0,'0'0'7'16,"0"0"-1"-16,0 0 2 15,0 0-3-15,0 0-1 0,0 0 2 16,-9 2-4 0,7-2 0-16,0 0-1 0,2 0-1 15,0 2 2 1,0-2-2-16,0 0 0 15,0 0 2-15,0 0 0 0,0 0-1 16,0 0-1-16,6-5 0 16,7-10 0-16,8 1 2 15,1 2-1-15,0-2-1 16,-2 6 1-16,1 4-2 16,-4 1 0-16,-1 3-1 15,-3 0 1-15,-7 0-3 16,6 0 1-16,-5 17 3 15,-7-1 0-15,0 4 0 16,0 2 0-16,0-1 0 16,-19 0-1-16,6-1 1 15,-5-3 0-15,3-6-1 0,3-2-2 16,6-7 0-16,4-2 2 16,0 0-1-16,2 0 1 15,0 0 1-15,0 0 0 16,0-13 0-16,2 1-6 15,6 0 5-15,2 1 0 16,3 0-1-16,1 3 2 16,1 4-4-16,1 4 2 15,-1 0 1-15,1 0-3 16,-1 8 3-16,1 14 1 0,-5 0 0 16,-4 0 1-1,-5-1-1-15,0-1 2 16,-2-3 3-16,0 1 1 0,0 1-1 15,-9-3 1-15,-4 0-2 16,-1-5 3-16,-3 0-5 16,1-3 0-16,1-6 0 15,-1-2-1-15,-1 0-1 16,-2 0-2-16,3-10-5 16,6-6 2-16,1-1-14 15</inkml:trace>
  <inkml:trace contextRef="#ctx0" brushRef="#br0" timeOffset="29945.62">5031 12023 2 0,'0'0'5'0,"0"0"3"15,0 0-3-15,0 0-1 16,0 0 1-16,-116 110-3 16,100-88 0-16,1 5 2 15,1-1-4-15,-1 1 2 16,1 0-1-16,3-3 0 15,0 0 1-15,2 3-2 16,2-4 1-16,3 2 0 0,2-1-1 16,-3-1 0-1,5 3 1-15,0-1-1 0,0 0 1 16,0 2-1-16,5-3 0 16,5 0 0-16,2-2 0 15,3-2 0-15,4-3 0 16,1 0 1-16,-1-1-1 15,10 0 0-15,-2-4 1 16,0 0 0-16,0-1-1 16,2-2 0-16,-2 2 0 15,4-8 0-15,0 1 0 16,3-2 0-16,-1-2 1 0,-2 0 0 16,0 0-1-16,-2 0 2 15,-2 0 0-15,-2-8-2 16,-4 0 4-16,2 0-4 15,-3-2 2-15,0-4 0 16,0 0-2-16,1-4 1 16,-4 0-1-16,1-2 1 15,-1-2 0-15,-1 3-1 16,-3-2 1-16,3-2 0 16,-5 4-1-16,-1-3 0 15,-4 1 0-15,-1-1 0 16,-1 0 2-16,0-2-1 15,-2-1 2-15,1-1-1 16,-3-1-1-16,0 3 0 16,0 4 2-16,0-1-1 0,0 2 2 15,0 1-3-15,-7 0 2 16,-4 0 0-16,-3 3-1 16,-1-4 2-16,-1 1 0 15,-1 0-3-15,-1-4 2 16,-3 5-1-16,4 2-1 15,-3-1 4-15,0 1-5 16,2 3 0-16,-2 0 0 16,2 4 1-16,0 0 1 15,1-2-2-15,-1 5 0 16,-3 0 0-16,0 3-2 16,-4 2 0-16,-2 0 2 0,2 0 0 15,-4 0-1-15,0 12-1 16,0 2-6-16,-2 5-4 15,0 2-8-15,0 9-4 16,-3 0-13-16</inkml:trace>
  <inkml:trace contextRef="#ctx0" brushRef="#br0" timeOffset="32637.72">6745 11983 0 0,'0'0'4'0,"0"0"-1"0,0 0 3 16,0 0 2 0,0 0-3-16,0 0 3 0,-15 8-5 15,15-8-2-15,-5 0 2 16,5 2-2-16,0-2 0 16,0 0-1-16,0 0 0 15,0 0 2-15,0 0 0 16,0 0-1-16,0 0 3 15,0 0-2-15,0 0 0 16,0 0 0-16,0 0-2 16,0 0 1-16,0 0-1 15,5 0-2-15,1-2 2 16,5-1 2-16,3-4-2 16,5 2 0-16,6-4 1 15,2 6-1-15,0-2 0 16,-3 5 0-16,3 0-1 0,-5 0 1 15,-4 0-2-15,-3 0 1 16,-7 0-2-16,-4 5 3 16,-2-4-2-16,-2 3-1 15,0 3 3-15,0 6 0 16,0 1 1-16,-4 2-1 16,-10 2-1-16,3-1 1 15,0-3-1-15,-3-2 0 16,8-5-1-16,-3-1-2 15,7-2 3-15,-1-1 0 16,3-3-1-16,0 0 0 0,0 0-1 16,0 0 0-16,0 0 3 15,0 0-4-15,0 0 1 16,0 0-2-16,0 0 0 16,10-4 5-16,0 0 2 15,4-1-2-15,1 1 0 16,-1 3 1-16,4 1-2 15,0 0 1-15,-3 0-1 16,-3 3 0-16,-4 9 0 16,1 3 0-16,-7 1 2 15,-2-1-1-15,0 5 2 16,0-1 2-16,-4-1-1 0,-11-2 1 16,-1-2-1-1,-3-4 0-15,4 0 2 0,-3 0-2 16,3-6-1-16,-3-4 0 15,-2 0-1-15,6 0 1 16,-3-2 0-16,3-10-1 16,3 2-1-16,3 2 0 15,0 0 0-15,8 6-1 16,0 2-4-16,0 0-1 16,0 0-3-16,0 0-8 15</inkml:trace>
  <inkml:trace contextRef="#ctx0" brushRef="#br0" timeOffset="35165.64">7280 12476 3 0,'0'0'8'0,"0"0"1"15,0 0-2-15,0 0-1 16,0 0 2-16,0 0-2 0,0 0-2 16,0 0-1-1,0 0-3-15,0 0 0 0,0 0 0 16,0 0-1-16,0 0 0 16,2 11 1-16,9 3 0 15,5 6 0-15,-1 4 1 16,6 2 1-16,-1 2-2 15,2 2 0-15,0-4 2 16,-1-1-2-16,-2-2 0 16,-1-3 0-16,-5-5 1 15,-3-4 0-15,-6-2-1 16,0-4 0-16,-4-3 2 0,3 0-2 16,-3-2 0-16,0 0 1 15,0 0 0-15,0 0 0 16,0 0 0-16,0 0 0 15,0 0 3-15,0 0-2 16,0 0 1-16,0 0 1 16,0-4-1-16,0-6 2 15,0-5-4-15,0-2-1 16,0-4 2-16,-7-4-2 16,1 1 0-16,-4-5 0 15,1 3 1-15,7 1-1 16,-2-3 0-16,0 3 0 15,-1 1 0-15,0 1 0 16,3-2 0-16,-5 0 0 16,7-1 1-16,-2-5-2 0,0 1 1 15,-2 1 0-15,2 3 1 16,-3-1-1-16,5 5 0 16,-5 0-1-16,3 0 3 15,-5 2-3-15,7 0 1 16,0 5 0-16,-2-2 0 15,2 3 0-15,0-1 0 16,0-1-1-16,0 2 2 16,0-2-1-16,0 0 0 15,0 1 0-15,0-4-1 0,-2 6 1 16,-2 1 0 0,2-5 0-16,-1 5 0 0,-1-2 0 15,1-2 0-15,1 8 1 16,0-4-1-16,-3 4 0 15,3 3 0-15,2-4 0 16,-2 6 1-16,2-4-1 16,0 3 0-16,0 2 0 15,-2-2 1-15,0 0-1 16,-3-2 0-16,5-1 2 16,-2 2-1-16,0 0-1 15,0 0 0-15,2 1 1 16,-3-1-1-16,3 1 0 15,0 4 0-15,0-1 0 16,0 1 0-16,0-3 0 16,0 3 0-16,0-1 0 0,0 1 0 15,0 0 0-15,0 0 0 16,0 0 0-16,0 0-1 16,0 0 1-16,0 0 0 15,0 0-1-15,0 0 1 16,0 0-1-16,0 0-1 15,0 0 1-15,7 0 0 16,8 0 1-16,4 0 0 16,-2 0 1-16,1 0 0 15,5 0 0-15,0 0-1 16,0 0 0-16,-3-2 1 0,3 0-1 16,-6 2 0-16,6 0 1 15,-1 0 0-15,0-2-1 16,5-2 1-16,4 0-2 15,-2 1 3-15,-2 0-3 16,4 3 1-16,-6 0 0 16,-1 0 1-16,5 0-1 15,-4 0 0-15,-1 0-1 16,3 0 1-16,-3 0 0 16,3 0 0-16,0 0 0 15,0 0 1-15,-2 0-1 16,-2 0 0-16,6 0-1 15,-2 0 2-15,0 0-1 16,0-5 0-16,0 2 0 16,-8-1 1-16,8 1-1 0,-2 1 0 15,-5-1 0-15,7 1 0 16,-5-2 0-16,0 0 0 16,7 4 0-16,-2-3 0 15,0 2 0-15,0-1 0 16,2 0 0-16,-2-3 0 15,-6 1 0-15,6 0 0 16,-6 0 0-16,-4 3 0 16,3 1 0-16,1-3 0 15,1 1 0-15,0 0 0 16,0 2 0-16,-1 0 0 16,-4 0 1-16,-1 0-2 0,-1 0 1 15,-1 0 0 1,-1 0 0-16,1 0 1 0,-1 0-1 15,0 0 0-15,1 0 0 16,-1 0 1-16,1 0-1 16,1-2 0-16,-1 1 0 15,1 1 0-15,3-2 0 16,-3 0-1-16,-1 2 2 16,1-5-1-16,-3 3 0 15,-1 2 0-15,-3-2 2 16,2 2-2-16,-6 0 1 15,-2 0 0-15,5 0-1 16,-7 0 2-16,0 0-2 0,0 0 0 16,0 0 2-1,0 0-2-15,0 0 0 0,0 0 1 16,0 0 0-16,0 0 1 16,0 0-2-16,0 0 0 15,0 0 3-15,0 0-3 16,0 0 0-16,0 0 1 15,0 0 0-15,0 0 2 16,0 0-3-16,0 0 0 16,0 0 5-16,0 0-4 15,0 0 0-15,0 0-1 16,0 0 1-16,0 0-1 0,0 0 0 16,0 0 0-1,0 0 1-15,0 0 0 0,0 0-1 16,0 0 0-16,0 0 0 15,0 0 1-15,0 0-1 16,0 0 0-16,0 0 1 16,0 0-1-16,0 0 0 15,0 0 0-15,0 0 0 16,0 0 1-16,0 0-1 16,0 0 0-16,0 0 1 15,0 0 0-15,0 0-1 16,0 0 0-16,0 0 0 15,0 0 1-15,0 0-1 0,0 0 0 16,0 0-1 0,0 0 1-16,0 0 0 0,0 0-1 15,0 0 0-15,0 6 0 16,0 11 0-16,0 1 1 16,0-2 1-16,0 1-1 15,0 0 0-15,0 0 0 16,0 0 0-16,0-3 3 15,0-1-3-15,0-6 1 16,0 0 3-16,2-2-3 16,0-3 1-16,-2 0-1 15,0 1 0-15,0 0 0 16,0-1-1-16,0 0 0 16,0-2-1-16,0 0-7 0,0 0-11 15,0 0-10-15,2 0-1 16,-2 0-10-16</inkml:trace>
  <inkml:trace contextRef="#ctx0" brushRef="#br0" timeOffset="36455.65">8205 12022 5 0,'0'0'5'0,"0"0"0"15,0 0-3-15,0 0 0 16,0 0 3-16,0 0-1 15,0 0 0-15,0 0-2 16,0 0-1-16,0 13-1 16,0 11 1-16,0 10 0 15,0 4 1-15,7 4-2 16,-5 1 0-16,7-5 0 16,-5-4 1-16,-4-4-1 0,0-6 0 15,0-2 0 1,0-3 1-16,0-4-1 0,0-3 0 15,0-1 0-15,0-2 1 16,0 0-2-16,0-4 1 16,0-3 0-16,0 0-1 15,0-2 1-15,0 0 0 16,0 0 0-16,0 0 1 16,0 0-1-16,0 0 0 15,0 0 0-15,7-7 1 16,-1-8 1-16,4 1-2 15,1 0 1-15,-3-1-1 16,4 3 1-16,-1-3-1 0,3 5 0 16,-1 1 0-1,3-3 0-15,1 1 0 0,1 2-1 16,2 4 2-16,0 3-2 16,-4 2 0-16,-1 0-1 15,-1 0 2-15,1 0-3 16,6 12 3-16,-2 8-1 15,-1 4 2-15,5 2-1 16,-6-2 0-16,-3 1 0 16,-1-6 1-16,-4 0-1 15,-4-6 0-15,-5 4 1 16,0-3-1-16,0-3 2 0,0 4 0 16,-10-4 0-1,-5 3 1-15,1 0-2 0,-3 3-1 16,-8-3 4-16,7-4-4 15,-9 0 3-15,1-6-2 16,4-2 2-16,-5-2 1 16,2 0-3-16,8 0 0 15,1-2 1-15,3-10-1 16,-1-4 3-16,3 2-2 16,9 4-2-16,0 2 2 15,2 1-2-15,0 4-1 16,0-1-1-16,0-3 1 15,0 2-3-15,0-2-4 16,0-1-6-16,2 0-1 16,7 2-9-16</inkml:trace>
  <inkml:trace contextRef="#ctx0" brushRef="#br0" timeOffset="37942.68">8838 11881 5 0,'0'0'6'16,"0"0"0"-16,0 0 0 15,0 0-3-15,0 0 2 16,0 0-5-16,-9 0 0 16,5 0 1-16,-2 0-1 15,-2 0 1-15,-3 2 0 16,5 0 1-16,-4 4 2 15,6 0-2-15,-5 1-1 16,3 2 2-16,-4 1-2 16,-3 0 0-16,9 0 1 0,-8 2-2 15,6 0 3-15,-3 0-2 16,3 2-1-16,-1-2 3 16,0 0-3-16,0 2 1 15,3-2 1-15,-5 2-2 16,7 0 3-16,-3-2-3 15,3 2 0-15,-3-3 0 16,3 0 0-16,2-1 0 16,0 2 0-16,0-2 0 15,0 1 0-15,0-1 0 16,0 0 0-16,0-3 0 16,0 2 0-16,2-3 0 0,10-1-1 15,-5 2 1-15,1-2 1 16,3-2-1-16,-1 3 0 15,-2-4 2-15,5 1-2 16,3 0 0-16,-3-3 0 16,3 0 0-16,-3 0 1 15,3 0-1-15,-3 0 0 16,1 0 1-16,-3 0-1 16,-2-6 0-16,0 0 0 15,-2 1 1-15,-1-2-1 16,3 1 0-16,-2-1 0 15,-2 2 1-15,1-2-1 16,-4 0 0-16,0 1 2 0,3-2-2 16,-3 0 2-1,3 2-2-15,-5-2 0 0,0 0 2 16,0 1-2-16,0 5 3 16,0 1-1-16,0 1 0 15,0 0 3-15,0 0-5 16,0 0 0-16,0 0 3 15,0 0-3-15,-2 0 0 16,-8 0 0-16,8 0 0 16,-2 0 1-16,-5-2-1 15,2 2 0-15,0-3 0 16,-1 2 0-16,-1 1-1 0,-3 0 1 16,6 0 0-16,-3 0-1 15,5 0 1-15,-6 0-1 16,2 0 0-16,-1 0 1 15,-3 1-1-15,4 7 0 16,-1 2 1-16,-3 0-1 16,4 1 1-16,-1 0 0 15,0 3-1-15,0 0 1 16,2 1 0-16,3-5 0 16,0-1 0-16,-1-2 0 15,0-2 0-15,3-5 0 16,2 3 0-16,0-3-2 15,0 0-9-15,0 0-9 0,0 0-10 16</inkml:trace>
  <inkml:trace contextRef="#ctx0" brushRef="#br0" timeOffset="39013.51">9579 12548 1 0,'0'0'12'16,"0"0"-4"-16,0 0-4 0,0 0 1 15,0 0 0-15,0 0-1 16,0 4 0-16,0-4 1 16,0 0-2-16,0 0 0 15,0 0-2-15,0 0-1 16,0 0 0-16,4 0 0 15,5 0 0-15,6 0 1 16,1 0 1-16,4 0 0 16,7 0 0-16,-3 0 0 15,3 0 0-15,-5 0-2 16,3 0 1-16,-6 0 1 16,0-2-1-16,-9 0 2 0,2 2-1 15,-3-1 0-15,-5 1 1 16,-2 0-3-16,6 0 1 15,-6 0 2-15,2 0-2 16,-4-2-1-16,2 2 0 16,-2 0 2-16,0 0-2 15,5 0 0-15,-5 0-1 16,0-2-3-16,0 0-7 16,0-4-8-16,0-3-3 15</inkml:trace>
  <inkml:trace contextRef="#ctx0" brushRef="#br0" timeOffset="39651.58">9587 12409 5 0,'0'0'6'0,"0"0"1"15,0 0 0-15,0 0-1 16,0 0 1-16,0 0-1 15,0 0-3-15,0 0 2 16,0 0-5-16,0 0 3 16,5 0-1-16,3 0 3 0,8 0 3 15,4 0-2-15,2 0-1 16,7 0 2-16,0 0-3 16,5 0 2-16,-3 0 1 15,-6 0-4-15,-3 0 3 16,-7 0-4-16,-1 0 2 15,-3-3 3-15,0 3-5 16,-4 0 4-16,2 0 0 16,-5 0-4-16,-2-2 1 15,5 0-3-15,-5 2 0 0,1 0-2 16,-3 0 1 0,2 0-12-16,-2 0-10 0,2 0-12 15,7 0-35-15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8T13:27:42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29175 9754 0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22T14:28:04.1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8114 7426 0,'-18'0'109,"36"0"47,-36 0 16,36 0-94,0 0-46,-18 35 30,-36-35 16,36-17-31,18 17 16,0 0-48,-18 17 63,0-34 16</inkml:trace>
  <inkml:trace contextRef="#ctx0" brushRef="#br0" timeOffset="6881.32">11324 7250 0,'0'35'235,"18"-35"-235,-18 35 15,35-17 1,-35 35 0,18-53-16,-18 53 15,35-53-15,-35 35 0,35-35 16,-35 53-16,18-53 15,-18 35-15,35 0 16,-35-17 15,35-18-31,-35-35 157,0 17-142,0-35 1,-17 53-16,17-53 15,0 18 1,0-18 0,0 0-1,0 35-15,0-17 16,0 18-16,0-36 16,-35 0-1,35 17 1,0-16-1,0-1 1,-18 53-16,18-18 16,0-17-1,0-1 1,0 19 0,-35 17-16,35-35 15,0 17 1,0-17-1,0-1 1,0 19 0,0-19-1,0 19 1,0-19 0,0 1 15,0 18-16,0-19 17,0 19-17,17 17 157,1 0-156,17 0-1,-17 0 17,35 0-17,-18 0 1,-17 0 0,17 0-1,-17 0 1,17 0-1,18 0 1,-36 0 0,19 0-1,-19 0 1,19 0 0,-1 0-1,-17 0 1,17 0-1,18 0 1,-18 0 0,18 0-1,0 0 1,-18 0 0,18 0-1,0 0 1,-35 0-1,34 0 1,-34 0 0,17 0-1,1 0-15,-19 0 16,19 0 0,-19 0-1,19 0 1,-1 0 15,-18 0-15,19 0-1,-19 0 1,19 0 0,17-18-1,-18 18 1,18 0-1,-18-18-15,18 18 16,-18 0 0,-35-35-16,53 35 15,-18 0 1,-17 0 0,-18 18 202,0-1-218,35-17 16,-35 36 0,0-19-1,0 19 1,0-1-16,0-18 31,18-17-31,-18 36 94</inkml:trace>
  <inkml:trace contextRef="#ctx0" brushRef="#br0" timeOffset="8623.03">12435 7108 0,'0'0'0,"-17"0"47,17-35-47,-36 35 31,19 0-16,-18 0 17,17 0-17,-17 0 1,-1 18 15,36-1-15,-17-17-1,17 53 1,-36-17 0,36-19-1,-35 19 1,35-1 0,0-18-1,0 19 1,0-1-1,0-17 1,0 17 15,0-17-15,18-18 0,-1 35-1,19-35 16,17 0-15,-36-18 0,19 1 15,-36-19 0,35 36-31,-35-35 16,0 17-1,17 18-15,-17-35 16,36 17 0,-36-17-1,0 0 1,0 17 0,0-17-16,0 17 31,0-17 0,0 53 94,0 17-109,0 0-1,0 1 1,0-1 0,0 18-1,0-36 1,53 19-1,-18-1 1,-17-35 15,17 0 1,-35-35-17</inkml:trace>
  <inkml:trace contextRef="#ctx0" brushRef="#br0" timeOffset="9575.64">12594 6773 0,'18'0'78,"17"0"-47,0-17 0,-17 17-15,17 0 15,-35 35 1,0 0-1,0 1-16,0-1 1,-17-18 0,-19-17 15,54 36 78,17-36-93,-17 0 0,-18 35-16,35-35 15,0 0 1,-35-18 31</inkml:trace>
  <inkml:trace contextRef="#ctx0" brushRef="#br0" timeOffset="10956.01">13988 7338 0,'-18'0'47,"18"-36"78,35 36-79,-35 18-30,0 0 0,0 17-1,-17-35-15,17 18 16,-18-18 0,-17 0 15,35-18 0,0-17-15,0-1-1,17 36 1,1 0 0,-18 18-1,35-18-15,-35 35 16,0-17 15,-17-18-15,17-18 15</inkml:trace>
  <inkml:trace contextRef="#ctx0" brushRef="#br0" timeOffset="13182.59">14799 7214 0,'18'18'110,"-18"35"-95,17-53 1,-17 35-16,36-35 0,-36 53 16,17-53-16,-17 35 15,35-35-15,-35 18 16,36-18-16,-36 35 16,0-17-1,17-18 16,-17-35 48,0-1-64,0-17 1,0-17-1,0 52 1,0-17-16,0 0 16,0-1-16,0 1 0,0 17 15,0-17 1,0 0-16,0 17 0,0-17 16,0 17-16,0-17 15,0 0-15,-35 17 16,35-17-16,0 0 15,0 17-15,0-35 16,0 18 0,0 17-1,0-17 17,0 17-17,0-17 1,0 0-1,0 17 48,0-17 15,0 17-47,35 18 110,1 0-125,-19 0 15,19 0-31,-19 0 15,19 0 1,16 0 0,-16 0-1,17 0 1,0 0 0,-18 0-1,18 35 1,0-35-1,0 0 1,-18 0 0,18 0-1,0 0 1,0 0 0,-18 0-16,-17 0 15,17 0-15,0 0 16,-17 0-16,17 0 15,36 0 1,-54 0-16,18 0 16,36 0-1,-53 0-15,17 0 16,-17 0-16,17 0 16,18 0-1,-18 0 1,18 0-16,0 0 15,-18 0 1,0 0 0,-17 0 15,-18 36 156,0-19-171,0 19 0,0-1-1,0-18 1,35-17 0,-35 36-1,-17-36 48</inkml:trace>
  <inkml:trace contextRef="#ctx0" brushRef="#br0" timeOffset="14352.01">15699 6844 0,'0'18'94,"0"34"-79,0-34-15,0 17 0,0-17 16,0 17-16,0 1 16,0-19-16,0 18 15,0-17-15,0 17 16,0 18-1,0-35 1,17-18 109,-17-35-109,18 35-1,-18-18-15,35 18 16,-17-35 0,17 35-1,0 0 1,-17 17-1,17 1 1,-35 17 0,36-35-16,-36 18 15,0 17 1,0 0-16,0-17 16,-18-18-1,18 35-15,-18-35 16,18 18-16,-35-18 15,35 35-15,-35-35 16,17 36 0,-35-36-1,18 0 1,17 0 0,-17-18-1,0-17 1,35 17 15,0-17 16</inkml:trace>
  <inkml:trace contextRef="#ctx0" brushRef="#br0" timeOffset="15260.32">16104 6826 0,'-35'0'0,"53"0"141,-18-35-141,17 35 16,36 0 15,-18 0-16,-17 18 17,-18 17-1,-18 18-15,18-18-16,-52-35 15,52 53-15,-53-53 16,53 18-16,-18-18 0,71 0 125,-18 0-110,-17 35 1,17-35 0,0 0 15,-35-18 0,0 1-15</inkml:trace>
  <inkml:trace contextRef="#ctx0" brushRef="#br0" timeOffset="16039.37">17339 7355 0,'35'0'78,"-17"0"-62,17 0-1,-17 0 1</inkml:trace>
  <inkml:trace contextRef="#ctx0" brushRef="#br0" timeOffset="16362.03">17321 7179 0,'0'0'0,"18"0"62,17 0-46,1 0 0,-19 0-1,18 18 17</inkml:trace>
  <inkml:trace contextRef="#ctx0" brushRef="#br1" timeOffset="28101.38">11007 7655 0,'35'0'219,"-35"-35"-188,35 35-31,-35-35 32,18 35-17,-18-18-15,35 18 16,-35-53-1,18 53-15,-18-17 16,53 17 0,-53-36-16,35 36 15,-35-35 1,18 35 0,-18-18-1,35-17 1,0 0-1,0-1 1,-17 19 15,17 17-15,-35-35 0,36 35-1,-36-36-15,17 36 16,-17-17-16,36 17 15,-1-36 1,-18 1 0,19 0 15,17 17-15,-18-17-1,0 0 1,-17-1-1,17 1 1,-35 17 31,35 18-47</inkml:trace>
  <inkml:trace contextRef="#ctx0" brushRef="#br1" timeOffset="29558.32">12559 6932 0,'18'0'78,"17"0"-31,0 0-16,-17 0-16,-18-18 1,53 18 0,-18-35-1,-17 35 1,17-17 0,0 17-16,-35-36 15,18 36 1,17-35-1,0 35 17,-35-18-32,18 18 15,17-35 1,0 35 0,-17-35-1,35 35 1,-53-36-16,35 36 15,-17 0-15,-18-17 16,35 17-16,18-35 16,-35 35-1,-18-36 1,35 36 0,-17 0-1,17-17 16,0 17 1,-35-36 218</inkml:trace>
  <inkml:trace contextRef="#ctx0" brushRef="#br1" timeOffset="32332.47">14605 7373 0,'35'-18'172,"1"18"-156,-36-17-1,52 17-15,-52-36 16,36 36-16,-1-35 15,0 35-15,-35-17 16,36 17-16,-36-36 16,52 36-16,-52-35 15,53 35-15,-53-35 16,36 35-16,-36-53 16,53 53-16,-53-18 15,35 18-15,-35-35 16,18 35-16,17-35 15,0 35 1,-35-18-16,18 18 16,17-35-1,-35-1 126</inkml:trace>
  <inkml:trace contextRef="#ctx0" brushRef="#br1" timeOffset="33480.08">16051 6985 0,'0'-18'125,"36"18"-110,-1-17 1,-17 17 0,-18-36-1,52 36-15,-52-35 16,53 35-16,-17-35 15,17 0 1,0-1 0,-1 1-1,-16 35 1,-36-35-16,35 35 16,-35-18-16,53 18 15,-53-35-15,53 35 16,-18-35-16,18 35 15,-53-18 1,53 18-16,-35 0 16,-18-35-1,35 35 48,-53 0 31</inkml:trace>
  <inkml:trace contextRef="#ctx0" brushRef="#br1" timeOffset="37263.64">18662 7179 0,'0'-35'31,"35"35"-15,-35-36 31,-17 36-16,17-17-15,-18 17-1,-17-35 17,-1 35 15,19 0-32,-19 0 16,36 17-31,-17-17 16,17 18 0,-35-18-1,35 35-15,-36-35 16,36 18-16,-17 17 16,17 0 15,-36-35-16,36 18-15,0 35 32,0-18-17,0-17 1,0 17-16,0-17 31,18-18-31,-18 35 16,18-35-16,17 0 15,0 0 1,-17 0 0,17-35-1,0-1 1,1 19 0,-19-36-1,-17 0 1,36 53-1,-36-35-15,0-1 16,0 1 0,0 17-1,0 54 126,0-1-125,0-17-1,0 17 1,35-35-16,-35 18 15,17-18 1,19 0 0,-19 0-1,19 0 1,-1 0 0,-17 0 15</inkml:trace>
  <inkml:trace contextRef="#ctx0" brushRef="#br1" timeOffset="37730.21">19262 7161 0</inkml:trace>
  <inkml:trace contextRef="#ctx0" brushRef="#br1" timeOffset="38719.65">19632 6667 0,'0'18'63,"0"53"-48,0-36-15,0 18 16,0 0-16,0-18 16,0 36-16,0-18 15,0-1-15,0-16 16,0 17-16,0-36 15,0 36 1,0-18 0,0-52 46,0-1-46,35 18-16,-35-35 15,18 35-15,-18-35 16,35 35-16,-35-18 16,36 18-16,-1-35 15,0 35-15,36 0 16,-54-36 0,19 36-16,-19 0 15,18 0-15,1 18 16,-19-18-16,-17 53 15,53-53-15,-53 35 16,36 18 0,-36-18-16,-18-17 31,-17 17-31,17 1 16,-17-36-1,-18 35 1,18-35-1,-18 0 1,17-18 0,19 18-1,17-17 1,-36 17 0,36-36-16</inkml:trace>
  <inkml:trace contextRef="#ctx0" brushRef="#br1" timeOffset="39484.08">21131 7250 0,'18'0'31,"17"0"0,-17 0-15,35 0-1,-18 0 1,-17 0 15</inkml:trace>
  <inkml:trace contextRef="#ctx0" brushRef="#br1" timeOffset="39733.3">21149 7126 0,'35'0'47,"1"0"-31,-19 0-1,36 0 1,-18 0-16,-17 0 16</inkml:trace>
  <inkml:trace contextRef="#ctx0" brushRef="#br1" timeOffset="40923.68">22190 7038 0,'0'-35'46,"0"17"-14,-18 18-32,-17-35 31,17 35-15,18-36-1,-35 36 1,17 0-1,-17 0 1,0 18 0,17-18-1,18 35-15,-35-35 16,35 18-16,-36-18 16,36 35-16,-17-17 15,17 17 1,0 18-1,0-18 1,0 1 0,0-1-1,35-35 1,0 0-16,-17 0 31,35 0-31,-35 0 16,17 0-1,-35-18 1,35 18-16,-35-35 16,18 17-1,-18-17 1,35-18 0,-35 18-1,0 0 1,0-1-1,0 19 1,0 52 109,0 18-109,0-18-1,0 18-15,53-53 16,-53 35 0,35-17-16,-17 17 31,17-35 0</inkml:trace>
  <inkml:trace contextRef="#ctx0" brushRef="#br1" timeOffset="41756.37">22419 6509 0,'-18'17'31,"18"1"-15,0 17-16,0 18 16,0-18-16,0 36 15,0 0-15,0-18 16,-35-18-16,35 0 0,0 0 16,0-17-1,0 35-15,0-35 47,35-54 31,1 1-62,-1 35-1,-17-35-15,17 35 32,0 0-32,-35 17 15,35-17 1,-35 53-16,36-17 0,-36-19 16,0 18-16,35-35 15,-35 36-15,0 17 16,0-18-1,0-17 1,-18-18 0,18 35-16,-35-35 15,17 0 1,-35 0 0,1 0-16,16 0 31,36-18-31,-35 18 0,35-17 15,-18 17-15,18-36 16,0 1 31,36 35 0</inkml:trace>
  <inkml:trace contextRef="#ctx0" brushRef="#br1" timeOffset="73061.28">10142 9754 0,'18'0'360,"-18"18"-360,35 17 15,-35-17 17,18-18-32,-18 35 15,35-35 1,-35 18-1,0 17 1,35-35-16,-35 35 16,0-17-1,18-18-15,-18 35 16,35-35 0,-35 18-1,0 17 1,18-35-16,-18 35 31,0-52 157,0-36-173,0 35 1,0-17-1,0 17 1,0-17 0,0 0-1,0 17 17,0-17-32,0 17 31,0-17-31,0 0 15,0 17 17,0-17-17,0 17 1,0-17 0,0 0-1,0 17 1,0-17-1,0 17 1,0-17 0,0-1-1</inkml:trace>
  <inkml:trace contextRef="#ctx0" brushRef="#br1" timeOffset="77168.05">10389 9507 0,'0'-17'265,"0"-1"-233,0-17-1,0 17 0,0-17-15,0 0 15,0 17 0,0-17-15,0 17 15,0-17 16,0-1 0,0 19-16,0-18 16,0 17 31,0-17 0</inkml:trace>
  <inkml:trace contextRef="#ctx0" brushRef="#br1" timeOffset="82125.67">10389 9066 0,'-17'0'31,"52"0"297,0 0-312,0 0-1,1 0 16,-19 0-15,19 0 15,-1 0 1,-17 0-17,17 0 16,-35-35-31,18 35 0,17 0 32,0 0-17,-17 0 1,17 0 0,-17 0-1,17 0 1,-35-35-1,35 35-15,-17 0 16,17 0 0,-17 0-1,17 0 1,0 0 15,-17 0-15,-18-18-16,35 18 15,-17 0 1,17 0 0,0 0-1,-17 0 1,17 0 0,-17 0 15,17 0-16,1-35 1,-19 35 0,36 0-1,0 0 1,-18 0 0,18 0-1,-18 0 1,-17 0-1,17 0 1,-17 0 0,35 0-1,-18 0 1,-17 0 0,17 0-1,0 0 1,-17 0-1,17 0 1,-17 0 0,17 0-1,1 0 1,-19 0 0,18-35-1,-17 35 1,17 0-1,18 0 1,-35 0 0,35 0-16,-18 0 15,-17 0 1,17 0 0,-17 0-1,35 0 1,-18 0-1,-35-18 1,35 18-16,0 0 16,1 0-1,-19 0 1,19 0 0,-19 0-1,19 0 1,-1 0 15,-35-35-31,17 35 16,19 0-1,-19 0 1,36 0 0,-17 0-1,-19 0 1,36 0-1,0 0 1,-35 0-16,17 0 16,-17 0-1,17 0 1,0 0 0,-17 0-1,17 0 1,-17 0-1,35 0 1,0 0 0,-36 0-16,18 0 15,1 0 1,-19 0-16,19 0 0,-19 0 16,19 0-16,-1 0 15,-18 17-15,19-17 16,-19 0-16,54 0 15,-36 0 1,-17 0-16,17 0 16,0 0-16,-17 0 15,17 0-15,-17 0 16,17 0-16,18 0 16,-53 18-1,35-18-15,1 0 16,-36 35 234,0 1-235,35-36-15,-35 17 16,0 36 0,0 0-1,0-18 1,18-35-16,-18 53 16,0 18-1,0-54 1,0 36-1,0-17 1,0-19-16,0 19 31</inkml:trace>
  <inkml:trace contextRef="#ctx0" brushRef="#br1" timeOffset="85530.09">11377 9507 0,'0'18'203,"35"-18"-203,-35 18 16,18-18-16,-18 53 15,35-53-15,-35 70 16,36-70-16,-36 53 16,17-53-16,-17 35 15,35-35-15,-35 53 16,18-53-16,-18 53 15,35-53-15,-35 18 16,36-18 0,-36 35-16,-18-53 109</inkml:trace>
  <inkml:trace contextRef="#ctx0" brushRef="#br1" timeOffset="86243.82">11677 9454 0,'-18'0'78,"-17"0"-31,35 18-32,-18-18-15,18 35 16,0 1 0,-35-36-16,35 35 15,0 0 1,-18-35-16,18 53 15,-35 0 1,35-35-16,-35 17 16,35 0-1,-35 0 1,35-17 0,-36-18-16,36 53 15,-17-53 1,17 18-16,-36 17 31,36 0-15,0-52 31,0-1-32</inkml:trace>
  <inkml:trace contextRef="#ctx0" brushRef="#br1" timeOffset="87187.84">11836 9190 0,'0'-18'79,"0"-17"-33,17 35-30,-17-35 0,36 35-16,-19 0 31,19 0-15,-36 17-1,35-17-15,-35 36 16,0-19-1,0 18 1,-18-35-16,18 53 16,-35-53-16,35 18 15,-18-18-15,18 35 16,-35-35 15,53 0 32,-1 0-48,19 0 1,-1 0-16,-18 0 16,19 0 15,-36-17 16</inkml:trace>
  <inkml:trace contextRef="#ctx0" brushRef="#br1" timeOffset="87877.97">12365 9754 0,'0'0'0,"0"-35"78,0 53-16,0-1-46</inkml:trace>
  <inkml:trace contextRef="#ctx0" brushRef="#br1" timeOffset="88770.19">13070 9472 0,'-17'0'31,"34"18"110,36 17-126,-53 0 1,36 1-16,-1-1 0,0 0 16,-35-17-16,53 17 15,-18 18 1,-35-35-16,18-18 15,-18 52-15,35-52 16,-35 36-16,36-19 31,-54-17 47,18-35-78</inkml:trace>
  <inkml:trace contextRef="#ctx0" brushRef="#br1" timeOffset="89437.62">13388 9402 0,'-35'0'110,"17"35"-95,18 0 1,-35-35-16,35 18 16,-53 35-1,18 0 1,35-18 0,-18-35-16,18 53 15,-35 0 1,35 0-1,-36-36 1,36 18 0,0 1-1,-35-36 1</inkml:trace>
  <inkml:trace contextRef="#ctx0" brushRef="#br1" timeOffset="95612.09">15311 9860 0,'35'0'140,"18"0"-124,-18 0-1,18 0 1,-18 0-16,-35-18 63</inkml:trace>
  <inkml:trace contextRef="#ctx0" brushRef="#br1" timeOffset="96054.17">15328 9684 0,'18'0'110,"17"0"-95,0 0 1,-17 0 0,17 0 15,1 0 0,-19 0-15</inkml:trace>
  <inkml:trace contextRef="#ctx0" brushRef="#br1" timeOffset="98221.97">16140 9648 0,'0'-35'47,"17"35"16,-17 18-48,35-18-15,1 53 16,-1-53-16,0 53 16,-17-36-16,-18 19 15,53-1-15,-53-18 16,53 19-16,-53-1 15,35-35 1,-35 18-16,0-71 109,0 0-93,0 35 0,-18-35-1,18 18-15,0-18 16,-35 53 0,35-53-16,0-17 15,-35 52-15,35-17 16,0-1-16,0 19 15,0-18-15,0 17 16,-18-17-16,18-1 16,0-17-1,0 18 1,0 0 0,-35 0-1,35 17 1,0-17-1,0 17 1,0-17 15,0-1 1,0 19-1,0-18 16,53 35 140,-18 0-171,-17 0-1,17 0 1,18 0 0,-35 0-16,17 0 15,-17 0-15,17 0 16,0 0-16,18 0 16,0 0-1,0 0 1,-18 0-1,18 0 1,0 0 0,-18 0-1,18 0 1,0 0 0,-35 0-16,35 0 15,0 0 1,-18 0-1,-35-18 1,53 18-16,-18 0 16,-17 0-16,17 0 15,-17 0-15,17 0 16,18 0 0,0 0-1,-18 0 1,0 0-1,-17 0-15,17 0 16,-17 0 15,-18 35 188,0-17-203,0 17-1,0 0 1,35-17 0,-35 17 15</inkml:trace>
  <inkml:trace contextRef="#ctx0" brushRef="#br1" timeOffset="99032.5">16951 9437 0,'18'35'141,"17"18"-126,18 0 1,-18-53 0,-35 53-16,35-36 15,18 36 1,-53-17-16,53-36 15,-53 53-15,35-53 16,-35 35-16,18 0 16,-18 0 15,0-52 31,0-19-46</inkml:trace>
  <inkml:trace contextRef="#ctx0" brushRef="#br1" timeOffset="99534.18">17216 9437 0,'-36'0'78,"36"17"-78,0 1 15,-17-18 1,17 35-16,-36 18 16,36-17-1,-35-36 1,35 52-16,-18 1 15,18-35 1,-35 35 0,35 0-1,0-18 1,-35-35-16,35 18 16</inkml:trace>
  <inkml:trace contextRef="#ctx0" brushRef="#br1" timeOffset="100455.47">17268 9313 0,'0'-35'78,"0"17"-31,18 18-32,-18-35 1,35 35-16,1 0 15,-36-18-15,17 18 16,19 0 15,-19 0 1,-17 36-1,0-19-16,0 19 1,-35-1 0,0 0 15,52-35 63,19 36-79,-1-36 1,0 0 0,-17 0 15,-18-18-16,35 18 1,-35-35 15</inkml:trace>
  <inkml:trace contextRef="#ctx0" brushRef="#br1" timeOffset="101686.28">18486 9666 0,'-36'0'16,"36"-18"31,-17 18-16,17-35-15,0 18 15,0-19-15,35 36 15,-35 18-16,0 0 17,0 17-17,-18 0 1,1-35 15,17-18 0,0-17-31,0 18 32,35 17-1</inkml:trace>
  <inkml:trace contextRef="#ctx0" brushRef="#br1" timeOffset="103831.26">19209 9596 0,'17'0'141,"1"0"-125,-18 17-16,53-17 15,-53 18-15,53-18 16,-53 35-16,17-35 15,-17 35-15,36-35 16,-36 18-16,35-18 16,-35 35-1,0-17 17,0-53 61,0 17-77,0-17-16,0-1 16,-18 19-16,18-18 15,0-1-15,0 19 16,-35-19-16,35 1 15,0 17-15,0-17 16,0 18-16,0-19 0,0 1 16,-35 17-16,35-17 15,0 0-15,0-1 16,0-16 0,0-1-1,0 35 1,0-17 15,0 17-15,-35-17 15,35 0-15,0 17 46,0-17-31,17 35 126,36 0-142,-18 0 1,18 0-1,18 0 1,-53 0 0,17 0-16,0 0 15,-17 0-15,17 0 16,-17 0-16,17 0 0,18 0 31,-36 0-31,36 0 16,0 0-1,-17 0 1,16 0 0,1 0-1,-17 0 1,17 0 0,0 0-1,-53 17-15,35-17 16,18 0-1,0 0 1,-36 0-16,19 0 16,-36 18 77,0 17-14,0 0-48,0 1-16,0 17 1,35 0 0,-35-18-1,0 18 1,0-36 0,0 19-1</inkml:trace>
  <inkml:trace contextRef="#ctx0" brushRef="#br1" timeOffset="104574.26">19967 9313 0,'0'-17'16,"-17"17"0,52 35 156,0 0-172,-35 1 15,53-1 1,0 35-16,-53-34 15,35-19-15,-35 19 16,36-36-16,-36 70 16,35-35-1,-35-17 1</inkml:trace>
  <inkml:trace contextRef="#ctx0" brushRef="#br1" timeOffset="105293.33">20214 9278 0,'-35'0'125,"35"18"-109,-18-18-1,18 35-15,-35-17 16,35 17 0,-35-35-1,35 53-15,-36-18 16,36 0-1,-17-35 1,17 36-16,-36-19 16,36 19-1,-35-36 1,35 35-16,-17-18 16,17 19-1,-36-1 1,36-17-1</inkml:trace>
  <inkml:trace contextRef="#ctx0" brushRef="#br2" timeOffset="112534.76">16016 9966 0,'-35'0'0,"52"0"172,1 0-140,-18-35-32,35-1 15,1 19 1,-1-19-1,18-16 1,-36-1 0,19 0-1,-1 17 1,-35 1-16,53 35 16,-53-53-16,35 53 15,-35-35-15,36 35 16,-36-53-16,52 53 15,-52-35-15,18 35 16,-18-18-16,35 18 0,-35-35 16,36 35-1,-36-18-15,17 18 0,-17-35 16,36 35-16,-36-35 16,17 35-16,-17-18 15,35 18 1,-35-35-1,36 35 17,-36-18-1,17 18 47</inkml:trace>
  <inkml:trace contextRef="#ctx0" brushRef="#br2" timeOffset="113966.35">17268 9402 0,'0'-18'140,"18"18"-124,-18-18 0,18 18-1,-18-35 1,35 35-16,-35-18 15,18 18 1,17-35 0,0 35-1,-35-35-15,18 35 16,-18-18 0,35 18-16,0-35 15,-17 35 1,-18-35-1,35 35-15,1-18 16,-19 18 0,-17-35-16,36 35 31,-36-36-31,35 36 16,-35-17-16,17 17 15,19-36 1,-1 36-1,-35-35-15,18 35 16,-18-17 0,35 17-16,-35-36 47,18 36-47,-18-17 31,35 17-31,0-36 15,0 1 1,-35 0 62,18 35-62</inkml:trace>
  <inkml:trace contextRef="#ctx0" brushRef="#br2" timeOffset="118342.92">21272 9648 0,'18'0'47,"17"0"141,-35-17-173,18 17 1,17 0 0,1 0-1,-19 0-15,19 0 32,-36-18 93</inkml:trace>
  <inkml:trace contextRef="#ctx0" brushRef="#br2" timeOffset="118800.16">21343 9525 0,'18'-35'125,"17"35"-110,0 0 1,-17 0 0,17 0 46</inkml:trace>
  <inkml:trace contextRef="#ctx0" brushRef="#br2" timeOffset="119767.57">22225 9172 0,'0'53'156,"35"-18"-156,-35-17 15,53-18-15,-53 53 16,35-18-16,-35 1 16,53-19-16,-53 18 15,53 1-15,-53-1 16,53-35-16,-53 53 16,18-18-16,-18 0 15,35-35-15,-35 18 16,35 17-1,-35 1 1,0-19 62</inkml:trace>
  <inkml:trace contextRef="#ctx0" brushRef="#br2" timeOffset="120861.98">22613 9102 0,'0'0'0,"-35"35"141,35 0-126,-36 0 1,36-17 0,-17-18-16,17 53 15,-35 0 1,35-18-16,-36-35 15,36 36 1,-35 16-16,35-16 16,-18-36-1,18 53-15,-35 0 16,35-36 0,-35-17-1,35 35-15,0 1 16,-18-36-1,18 17 1,-35-17 78,35 36-79,0-19 64,-35-17-1,35 36-47,0-54 110,17 18-141</inkml:trace>
  <inkml:trace contextRef="#ctx0" brushRef="#br2" timeOffset="122129.73">22966 9490 0,'0'35'187,"-18"-35"-171,18-18 31,0 1-31,18 17 15,17 0 0,-35-36 47</inkml:trace>
  <inkml:trace contextRef="#ctx0" brushRef="#br2" timeOffset="125077.9">22931 9472 0,'0'35'235,"17"-35"-235,-17 18 15,35-18 1,-35 35-16,53 1 16,-53-19-1,18-17 1,-18 35-16,35 1 16,-35-19 15,36-17-31,-36 36 15,0-1 1,17-35 0,-17 18 31,0-54 78,0 1-110,0 0 1,0-18-1,0 0 1,0 18 0,0-1-1,0-17 1,0 18 0,0 0-1,0 17 1,0-17-1,0 0 1,0 17 0,0-17-1,35 35-15,-35-18 16,0-17 0,0 0-1,0 17 16,0-17 1,0 17-1,0-17-15,0-1 15,36 36 16,-19 0 109,19 0-125,-19 0-15,36 0 15,-17 0-15,-1 0-1,0 0-15,0 0 16,-17 0 15,17 0-15,-17 0-1,17 0 1,0 0 0,-17 0-1,17 0 1,-17 0 0,17 0-1,1 0 1,-19 0-1,18 0 1,1 0 0,-1 0-1,18 0 1,-18 0 0,18 0-1,-18 0 16,-17 0 1,-18 18 233,0 35-249,0-35 0,0 17-1,0-17 1,0 17-1,0 18 17,0-36-17,0 19 17,0-54 61</inkml:trace>
  <inkml:trace contextRef="#ctx0" brushRef="#br2" timeOffset="125948.05">23495 9278 0,'18'0'140,"-18"35"-140,35 1 16,0-19 0,-35 19-1,35-36-15,-35 52 16,18-16 0,-18 17-1,35-53-15,-35 53 16,36-18-1,-36 0 1,17-35-16,-17 35 16,36 1-1,-54-54 110</inkml:trace>
  <inkml:trace contextRef="#ctx0" brushRef="#br2" timeOffset="126937.93">23795 9296 0,'-18'17'219,"18"1"-188,-35-18-31,35 35 16,-35 1-1,35-19 1,-18-17-16,18 35 15,-35 1 1,35-19 0,-18-17-16,18 36 15,-35-36 1,35 17-16,-35-17 31,35 36-31,-18-1 31,18 0 1,-35-35-32,35 35 15,-36 1 17,36-19 14</inkml:trace>
  <inkml:trace contextRef="#ctx0" brushRef="#br2" timeOffset="159093.93">10495 11765 0,'18'0'343,"17"0"-327,-17 0 0,17-35-1,0 35 1,-17 0 0,17 0-1,-17 0 1,17 0 15,-35 53 0,0-18-15,-18-17 0,18 17-1,-17-35-15,17 35 16,-35-35-1,52 0 110,1 0-125,35 0 32,-36 0-32,36 0 15,-17 0 1,-36 18 0,17-18-16,-17 35 15,0-17 1,0 17-1,0 0 1,-53-35 0,53 18-16,-35-18 15,35 35-15,-18-35 0,-17 0 32,35 36-32,-35-36 0,17 0 15,-17 0 16</inkml:trace>
  <inkml:trace contextRef="#ctx0" brushRef="#br2" timeOffset="162228.24">11218 12347 0,'0'0'16,"-35"0"-16,35-17 47,18 34 78,-1 1-110,36 35 1,0 0 0,-18 0-1,1 0 1,-36-18 0,35 0-1,-35 0 16,0-52 48,0-1-64,0-17 1,0 0-1,-18 35-15,18-36 16,0-17 0,0 0-1,-17 53-15,17-35 16,0-18-16,0 0 16,0 18-1,0-18 1,0 0-1,0 18 1,-36-18 0,36 18-1,0 17 1,0-17 0,-35 0-1,35 17 1,0-17-1,0 17 1,0-17 0,0-1-1,0 19 1,0-19 0,0 19-1,0-18 16,0-1-15,0 19 15,18 17 235,-1 0-235,19 0 0,-19 0 16,19 0-31,-1 0 15,-17 0 0,34 0 1,-16 0-17,-1 0 17,18 0-17,-35 0 1,17 0-1,0 0 1,-17 0 0,17-36 15,0 36-15,-17 0 30,17 0-30,-17 0 0,17 0-1,-17 0-15,17 0 32,0 0-17,-35-35-15,18 35 16,17 0 15,-17 0-15,17 0-1,0 0 1,-17 0 0,17-18-1,1 18 1,-19 0-1,19 0-15,-19 0 16,18 0 0,1 0-1,-19 0 1,-17-35 0,36 35-16,17 0 15,-18 0 1,18 0-1,0 0 1,-53-35 0,17 35-16,19 0 15,-1 0 1,0 0 0,0 0-1,-17 0 1,35 0-1,0 0 1,-18-18 0,18 18-1,-18 0 1,-17 0 0,17 0-1,-17 0 1,17 0-1,1 0 1,-19 0 0,18 0-1,-17 0 1,35 0 0,0 0-1,-18 0 1,0 0-1,18 0 1,-17 0 0,34 0-1,-35 0-15,-17 0 0,17 0 16,1 0-16,-1 0 16,0 0-1,1 0-15,-19 0 16,18 0-16,-17 0 15,17 36-15,1-36 16,-19 0-16,19 0 16,-1 0-16,-18 0 15,19 0-15,-19 0 16,36 0 0,0 0-1,-35 0 1</inkml:trace>
  <inkml:trace contextRef="#ctx0" brushRef="#br2" timeOffset="163771.94">12188 11994 0,'-35'-35'31,"18"18"-15,17-19 15,0 54 94,0 17-109,0 0-16,17 18 0,-17-35 15,0 35 1,0-18-16,0-17 0,18 17 16,-18 0-16,0-17 15,0 17-15,0 1 16,0-1-1,0 0 17,35-35 61,-35-18-77,0-17 0,35 35-16,-35-35 15,18 35-15,-18-35 16,35 35-16,-35-18 16,18 18-16,-18-35 15,35 35-15,0 0 16,-35-36-1,18 36-15,17 0 16,1 18 0,-19 17-1,19 18 1,-36-35 0,0 17-1,0 0 1,0-17-1,-18 17 1,0 1 0,-35-1-1,0-17 1,18-18 0,35 35-16,-17-35 15,-19 0-15,19 0 31,-19 0-15,36-18-16,0 1 16,-35 17-1,35-36-15,0 19 47,18 17-16,-18-36-31</inkml:trace>
  <inkml:trace contextRef="#ctx0" brushRef="#br2" timeOffset="164881.84">12577 11712 0,'35'0'172,"-18"0"-157,19 0 1,-1 0-1,-17 0 1,-18 35 15,0 1 1,-18-19-17,0-17 16,54 0 79,-1 0-95,-17 36 1,-18-1 0,0-17 15,0 17-15,0-17 15,-53-18-31,35 0 15,-17 0 1,-1 0 0,36 35 46</inkml:trace>
  <inkml:trace contextRef="#ctx0" brushRef="#br2" timeOffset="165558.22">13441 12277 0,'0'0'0,"0"-18"219,17 18-219</inkml:trace>
  <inkml:trace contextRef="#ctx0" brushRef="#br2" timeOffset="166607.93">13847 11783 0,'0'0'0,"0"17"63,0 19-47,17-1-1,-17 0-15,0-17 16,0 35-16,0 0 15,35-18-15,-35 18 16,0-18-16,0-17 16,0 17-16,0 0 0,0 1 31,0-1-31,18-35 16,-18-18 77,35 18-93,-35-35 16,36 0 0,-1-1-1,-17 1 1,17 35-16,-35-17 15,53 17-15,-36 0 16,19 0-16,-1 0 16,-17 0-16,-18 35 15,52-35-15,-52 53 16,36-53-16,-36 17 16,0 19-1,0-19 1,-18 19-1,-17 16 1,0-16 0,-1-1-1,19-35-15,-19 0 32,19 0-32,-19 0 15,-16-18 1,34 18-1,18-35 1,0 17 31,0-17-16</inkml:trace>
  <inkml:trace contextRef="#ctx0" brushRef="#br2" timeOffset="167507.49">14376 11642 0,'0'-36'78,"35"36"-62,-17 0-1,17 0 1,0 0 0,-17 18-1,-18 17 1,0-17-1,0 17 1,-35 0 0,35-52 62,17 17-78,36 0 15,-18 0 1,1 0 0,-36 17-1,35-17-15,-35 36 16,0-1 0,0 0-1,-18-17 1,-17 17-1,0-35-15,-18 0 16,18 0 0,17 0-1,-17 0 17</inkml:trace>
  <inkml:trace contextRef="#ctx0" brushRef="#br2" timeOffset="168699.23">14182 11448 0,'17'0'188,"19"0"-173,16 0 1,-16 0 0,17 0-1,0 0 1,-36 0 0,19 0-16,16 0 15,-34 0-15,17 0 16,-17 0-16,17 0 15,1 0-15,-1 0 16,18 0 0,-18 0-1,-17 0 1,17 0 31,-35 35 78,0 0-125,0-17 15,0 17 1,18-35 0,-18 18-1,0 17 1,0 0 78</inkml:trace>
  <inkml:trace contextRef="#ctx0" brushRef="#br2" timeOffset="169697.82">16069 12382 0,'53'0'140,"0"0"-124,-18 0 0,-35-17-1,53 17-15,-35 0 16</inkml:trace>
  <inkml:trace contextRef="#ctx0" brushRef="#br2" timeOffset="170041.25">16087 12241 0,'53'0'93,"-1"0"-77,-16 0 0,-1 0 15,-17 0-16,17 0 1</inkml:trace>
  <inkml:trace contextRef="#ctx0" brushRef="#br2" timeOffset="171026.14">16581 11642 0,'35'0'94,"18"-36"-94,-36 36 16,36-35-1,0 35 1,-18 0-1,-35 18-15,0-1 16,0 19 0,0-19-1,-17 19 1,-18-1 0,52-53 46,18 18-46,-35-17-1,53 17-15,0 0 16,-35 0 0,-18 35-1,0-18 1,0 19-1,0-1 1,-18-35-16,-17 18 16,0-18-16,17 0 15,-17 35-15,0-35 16,52 0 31,18 0-32</inkml:trace>
  <inkml:trace contextRef="#ctx0" brushRef="#br2" timeOffset="172802.25">17163 12065 0,'17'0'63,"36"18"-48,-53 17 1,53-17-16,-35 17 16,17 18-16,-35-18 0,53-17 15,-53 17 1,35-35-16,-35 53 0,18-53 15,-18 17-15,35 19 32,-35-89 93,0-18-110,-18 36-15,18 17 16,0-35-16,0 1 0,-35 16 16,35-17-16,0 18 15,0 0-15,0-18 16,0 0-16,0 18 15,0-18-15,0 0 16,0 18-16,0-1 16,0 1-16,0 0 15,0-1 1,0 19 0,0-18-1,-17 35-15,17-36 31,35 36 126,0 0-142,0 0 1,18 0 0,-35 0-16,17 0 15,1 0-15,-19 0 16,36 0-16,0 0 15,-18 0-15,18 0 16,-18 0-16,-17 0 16,17 0-16,-17 0 15,17 0-15,1 0 16,-19 0-16,18 0 16,-17 0-16,17 0 15,1 0-15,-19 0 16,19 0-16,-1 0 15,0 0-15,0 0 16,18 0 0,0 0-1,0 0 1,-35 0 0,17 0-1,-17 0 63,-18 18 125,0 17-187,0-17 0,0 17-1,35-35 1,-35 18 0</inkml:trace>
  <inkml:trace contextRef="#ctx0" brushRef="#br2" timeOffset="173881.16">17974 11747 0,'-18'0'16,"18"18"31,0 17-47,0-17 15,0 17-15,0 18 16,0-17-16,0 16 16,18-16-16,-18 17 15,0-36-15,0 19 16,0-19-16,0 18 16,0 18-1,0-35 1,0-53 78,35 35-94,-35-36 15,18 19 1,17-18-1,0 35 1,-35-36-16,36 36 16,17 0-1,-18 0 1,-35 18-16,18-18 0,-18 18 16,0 34-1,0 1 1,0-17-1,0-1 1,0 0 0,-36-35-1,36 18-15,-35-18 16,35 35 0,-18-35-1,-17 0 1,17 0-16,-17 0 15,35-18 1,-35 18-16,35-17 16,0-18 62</inkml:trace>
  <inkml:trace contextRef="#ctx0" brushRef="#br2" timeOffset="175127.93">18380 11642 0,'-36'0'31,"36"17"-31,18-17 172,0 0-141,17 0-15,-35 18 15,0 17 0,0-17-15,-18-18-1,18 35-15,-17-35 16,52-18 78,0 18-63,-17 0-15,-18 36-16,35-36 15,-35 35-15,0-17 16,0 17-1,0-17 17,-17-18-17,17 35-15,-36-35 16,1 0 0,17 0-1,-17 0 16,0 0 16</inkml:trace>
  <inkml:trace contextRef="#ctx0" brushRef="#br2" timeOffset="176088.57">19403 12118 0,'35'-35'266</inkml:trace>
  <inkml:trace contextRef="#ctx0" brushRef="#br2" timeOffset="177122.13">19932 11536 0,'18'-35'140,"17"35"-124,-35-18-16,53 18 16,0 0-1,-36 0 1,-17 35 0,36-35-1,-36 35-15,0-17 16,-18-18-16,18 35 15,-18-35-15,18 18 16,-35-18-16,0 35 31,52-52 32,19 17-48,-19 0 1,36 0 0,-17 0-1,-36 17 1,35-17 0,-35 36-16,0-19 15,-18 18 1,1-35-1,17 18 1,-36-18-16,1 0 16,17 0 15</inkml:trace>
  <inkml:trace contextRef="#ctx0" brushRef="#br2" timeOffset="179081.54">20443 12065 0,'0'0'0,"36"35"93,-36-17-77,53 17-16,-53 0 16,53 1-16,-53-19 15,35 19-15,-35-1 16,17-17-16,-17 17 16,0 0-1,36-35-15,-36 18 16,0-71 93,0 0-93,0 35-1,0-17-15,0-18 16,0 18 0,0-36-1,0 18 1,0 36 0,0-19-16,0 1 15,0 18-15,0-19 0,0 19 16,0-19-16,0 1 15,0 17-15,0-52 16,0 17 0,0 18-1,0-1 1,0 19 0,0-19 15,0 1-16,0 18 1,0-19 15,0 19 16,35 17 63,-17 0-79,17 0-16,0 0 1,1 0-16,-1 0 16,-18 0-16,19 0 15,-19 0-15,36 0 16,-17 0 0,-1 0-1,0 0-15,0 0 16,-17 0-16,17 0 15,-17 0-15,17 0 16,0 0-16,-17 0 16,17 0-16,-17 0 15,17 0-15,36 0 16,-53 0 0,17 0-16,0 0 0,-17 0 15,17 0 16,-17 0 1,17 0-17,0 0 17,-17 0-17,17 0 1,-35 35 249,0 0-249,0 0 0,0 1-1,18-36 1,-18 17 0,0 19 15,35-36 16</inkml:trace>
  <inkml:trace contextRef="#ctx0" brushRef="#br2" timeOffset="180115.06">21149 11747 0,'0'0'16,"0"36"46,0-19-46,0 36-1,18 0-15,-18 18 16,0-36-16,0 18 0,0 0 16,0 0-16,0 0 15,0 0-15,-18-36 16,18 19-1,0-72 48,0 19-47,0-19-1,18 36 1,-18-17-16,35-19 15,0 36 1,0 0 0,1 0-1,-19 0 1,19 0 0,-1 36 15,-35-1-16,0-17 1,0 35 0,0-18-1,-35-35 1,35 17-16,-36-17 16,1 0-1,-18 0 1,18 0-1,17 0 1,-17 0 0,17 0-1,18-35 32</inkml:trace>
  <inkml:trace contextRef="#ctx0" brushRef="#br2" timeOffset="180983.84">21502 11712 0,'0'-35'78,"17"0"-47,19 35-15,-19 0 0,19 17-1,-36 19 1,0-19-1,0 36 1,0-18 0,-36-35-16,1 0 15,35 18 1,18-18 62,17 0-62,-17 35-1,-18 1 1,0-1 15,0 0-31,-18-35 16,-17 35-16,-1-35 15,-16 0 1,-1 0 0,17 0-1</inkml:trace>
  <inkml:trace contextRef="#ctx0" brushRef="#br0" timeOffset="187471.37">16845 12506 0,'18'0'63,"35"-53"-1,0 0-46,-18 53-16,-17-53 15,17 18-15,0 17 0,0-17 16,1 0-16,-19-1 16,19 1-16,-1 18 15,0-19-15,-35 1 16,35 0-16,-35 17 15,36-17-15,-36 0 16,35 17-16,-35-17 16,35-1-1,-35 19 1,18 17-16</inkml:trace>
  <inkml:trace contextRef="#ctx0" brushRef="#br0" timeOffset="188407.91">18133 11994 0,'35'0'78,"0"0"-62,-35-52-16,36 52 15,-1-36-15,18 1 16,-18 35 0,-35-18-16,35 18 15,-35-35-15,53 35 16,-53-53-16,53 53 16,-53-35-16,35 35 15,1-35-15,17-1 16,-18 1-1,-17 0 17,-18 17 15,35 18-47</inkml:trace>
  <inkml:trace contextRef="#ctx0" brushRef="#br0" timeOffset="189519.93">19879 11977 0,'0'-18'31,"18"18"-15,-18-17-16,53 17 15,-53-53-15,35 53 16,-35-36-16,53 36 0,-18-53 15,0 18-15,-17 0 16,17 0-16,1 17 16,-1-35-16,0 18 15,-17-1-15,35-16 16,0 34-16,-1-35 16,1 18-16,0-1 15,-17 1-15,16 0 16,-16 35-16,-1-53 15,18 18 1,-35 35 0,-18-18-16</inkml:trace>
  <inkml:trace contextRef="#ctx0" brushRef="#br0" timeOffset="190538.41">21555 11783 0,'0'35'0,"35"-53"78,0 18-63,-35-35-15,36 35 16,-1-53-16,0 53 16,0-35-16,-17 0 15,17-1-15,1 36 0,-1-53 16,-18 53-16,-17-17 15,36 17-15,-36-35 16,17 35 0</inkml:trace>
  <inkml:trace contextRef="#ctx0" brushRef="#br0" timeOffset="191572.29">22895 12083 0,'36'0'62,"16"0"-46,-16 0 0,17 0-1,-18 0 16,-35-36 16</inkml:trace>
  <inkml:trace contextRef="#ctx0" brushRef="#br0" timeOffset="191821.24">22842 11853 0,'36'0'47,"-1"0"-47,0-35 15,0 35 1,1 0-16,-19 0 16,19 0-16,-19 0 15</inkml:trace>
  <inkml:trace contextRef="#ctx0" brushRef="#br0" timeOffset="192750.99">23689 11430 0,'0'18'47,"0"35"-31,0-18-16,0 18 15,0 17-15,0-17 16,18 18-16,-18-36 15,0 0-15,0-17 0,0 35 16,0-88 78,35 35-79,-35-18-15,18 18 16,-18-35-16,52 35 16,-52-36-16,53 36 15,-17 0 1,-1-17-16,18 17 16,-35 0-16,17 0 15,18 88 1,-53-35-1,35-18-15,-35 0 16,0-17-16,-18 17 16,-35 18-1,-17-17 1,35-36 0,-18 0-1,0 0 1,35 0-16,-17-36 15,35-17 1,-35 53 0,35-17-16,0-19 47,35 36-32</inkml:trace>
  <inkml:trace contextRef="#ctx0" brushRef="#br0" timeOffset="193314.02">24642 11942 0,'0'0'0,"0"-36"47,0 19-31,17 17-1,18 0 17,-52 35 15,-18-35-47,17 0 31,18-35 16</inkml:trace>
  <inkml:trace contextRef="#ctx0" brushRef="#br0" timeOffset="194197.91">25153 11342 0,'0'17'47,"0"1"-32,0 35-15,0 0 16,0 0-16,0 17 16,0 1-16,0-18 0,0-36 15,0 19 1,0-1-1,35-35 64,18-35-48,-17-1-16,-19 36 1,-17-17-16,35 17 16,1 0-1,-1 0-15,0 0 0,-17 0 16,17 70-16,-35-34 16,53-1-16,-53-17 15,0 17-15,35 0 16,-35-17-16,0 17 15,-17 18 1,17-35-16,-18-18 16,-35 35-1,-17-35 1,34 0-16,1-18 16,-18-17-1,53 0 1,-35 35-1,35-36 1</inkml:trace>
  <inkml:trace contextRef="#ctx0" brushRef="#br0" timeOffset="194903.53">26300 11959 0,'35'0'78,"-18"0"-78,19-35 15,-19 35-15,19 0 16,-1 0-16,-17 0 16,17 0-16,-17 0 15</inkml:trace>
  <inkml:trace contextRef="#ctx0" brushRef="#br0" timeOffset="195179.91">26247 11800 0,'0'-17'31,"70"17"-15,-17 0-1,-35 0-15,17 0 16,18 0-1,-35 0 1</inkml:trace>
  <inkml:trace contextRef="#ctx0" brushRef="#br0" timeOffset="197015.91">27640 11571 0,'0'0'16,"-35"0"-16,17-18 15,-17-17 1,0 35 15,35-35-31,-18 35 16,-17 0-16,-1 0 15</inkml:trace>
  <inkml:trace contextRef="#ctx0" brushRef="#br0" timeOffset="198410.24">26952 11201 0,'0'53'94,"18"0"-94,-18-1 15,0-16-15,35 34 16,-35 1-16,0-1 16,35 1-16,-35-18 15,0 0-15,0 0 16,0-36-16,36 19 0,-36-1 16,0-17-1,0-54 95,0-17-95,0 36-15,0-36 16,0 35-1,35 18-15,-35-35 16,18 35-16,17 0 16,0 0-1,0 0 1,1 0-16,-19 0 16,36 17-1,0 36 1,-53-35-1,0 17-15,0 18 16,0-17 0,-17-36-1,17 52-15,-18-52 0,18 53 16,-53-53-16,53 18 16,-53-18-16,35 35 15,-17-35-15,-18 0 16,18 0-1,-18 0 1,53-17 0,-35 17-16,35-18 15,-18-17 1,18-1 15,18 36 0,17 0-31,-35-17 16</inkml:trace>
  <inkml:trace contextRef="#ctx0" brushRef="#br0" timeOffset="199648.22">27428 11289 0,'0'18'16,"0"-36"109,18 18-109,17 0-1,-35-18 1,36 18 0,-1 0-1,-17 0 48,-18 36-16,0-19-16,-18 18 0,18 1-15,-18-36-16,-17 35 31,35-17 0,-18-18-31,18 35 110</inkml:trace>
  <inkml:trace contextRef="#ctx0" brushRef="#br0" timeOffset="212348.03">7038 12982 0,'0'35'266,"0"1"-250,0 17-1,18 0 1,-18 0-1,0-18 1,35 0 0,-35 0-16,0-17 0,0 17 15,0-17 1,0 17-16,0 0 0,0-17 16,0 17-16,0-17 15,0 17-15,0 1 16,0-19-16,35 36 15,-35 0-15,0-18 16,0 18-16,0 0 16,0-18-16,0 1 15,0-1-15,0 0 16,0 18-16,0-18 16,35 1-16,-35 17 15,0 0-15,0-18 16,0 18-16,0 0 15,0 0-15,0 0 0,0-1 16,0-16 0,0-1-16,0 0 0,0-17 15,0 17-15,0-17 16,0 35-16,0 0 16,0-36-16,0 19 15,0-1-15,0 0 16,0 0 15,18-35 110,17 0-126,-17 0 1,35 0 0,17 0-1,-52 0-15,17 36 16,18-36-1,-17 0 1,-1 0-16,0 0 16,-17 0-1,17 0 17</inkml:trace>
  <inkml:trace contextRef="#ctx0" brushRef="#br0" timeOffset="213419.87">7620 14887 0,'0'18'62,"0"17"-46,0 0-16,0 1 15,0-19-15,0 36 16,0-17 0,0-19-1,35 18 1,-35-52 62,0-18-62,0-36-1,0 36-15,0 17 16,0-17-16,0-1 15,-17 19-15,17-18 16,0-1 0,0 54 109,0 17-110,35-35-15,-35 18 16,35-18-16,-35 35 16,18-35-16,17 35 15,0-17 1,-17-18-1,-18 35 1,35-35 0,-35 36 62,-17-36-47,17 17-31,-18-17 16,-17 36-1,-18-36 1,35 35 0,-17-35-1,0 35 1</inkml:trace>
  <inkml:trace contextRef="#ctx0" brushRef="#br0" timeOffset="-207693.28">8802 14552 0,'0'0'0,"0"-35"16,0 0 0,0 70 77,0 18-77,0-18-16,0 18 16,17 0-16,-17 0 15,0 0-15,36 17 16,-36-17-16,0 0 16,0-35-16,0 17 15,0 18 1,0-35-16,35-18 15,-35 35 1,0-53 31,0-35-31,35 18-1,-35 0 1,0-18-1,18 53-15,-18-36 16,35-16 0,0 16-16,18 36 15,0 0 1,-17 0 0,-1 18-16,-18-18 15,-17 53-15,53-53 16,-53 35-16,36 18 15,-36 0 1,0-18 0,-18 18-1,18 0 1,-35-53 0,35 53-16,-18-53 15,18 35-15,-35-35 16,35 36-16,-18-36 0,-35 35 15,18-35 1,-18 0 0,35 0-16,-34 0 15,-1-18 1,35 18 15,18-35-31,18 0 47,-1 17-31</inkml:trace>
  <inkml:trace contextRef="#ctx0" brushRef="#br0" timeOffset="-206442.62">9349 14129 0,'-18'0'125,"18"17"-110,0 19 1,-35-36-16,35 17 15,0 19 1,0-19 0,0 18-1,0 1 1,0-19 0,0 19-1,17 17 1,-17-36 15,36-17-31,-36 36 16,17-36-1,19 0 1,-19 0 0,18 0-1,1 0 1,-19 0 15,-17-18-31,36 18 31,-36-18-15,0-17 15,0 0 0,0 17 1,-18 18-32,0 0 31,-17 0 0,0 0 0,17 0 1,18 35-1,0 1-15,-35-36-1,35 17 1,0 19-1</inkml:trace>
  <inkml:trace contextRef="#ctx0" brushRef="#br0" timeOffset="-205939.14">9719 14199 0</inkml:trace>
  <inkml:trace contextRef="#ctx0" brushRef="#br0" timeOffset="-205646.83">9737 14323 0</inkml:trace>
  <inkml:trace contextRef="#ctx0" brushRef="#br0" timeOffset="-204680.84">9966 14182 0,'0'-18'78,"35"18"47,-35-35-125,18-1 32,17 36-17,0 0 1,-17 0 0,17 0 15,-35 18-31,0 17 15,0 1 17,-17-1-17,34-35 126,1 0-125,35 0-1,-35 0-15,-18 53 16,0-36-1,0 19 1,0-1 15,-36-35-15,36 18 0,-17-18-16,-19 0 15,1 0 16</inkml:trace>
  <inkml:trace contextRef="#ctx0" brushRef="#br0" timeOffset="-203936.78">10689 15258 0,'0'-18'62,"18"18"-30,35 0-17,-18 0 1,-17 0-16,17-35 16,18 35-1,-36 0 1,-17-36 31</inkml:trace>
  <inkml:trace contextRef="#ctx0" brushRef="#br0" timeOffset="-203688.84">10742 15152 0,'0'-35'31,"18"35"-15,17-36-1,-17 36 1,17 0-1,18 0 1,-36 0-16,19 0 16</inkml:trace>
  <inkml:trace contextRef="#ctx0" brushRef="#br0" timeOffset="-202594.52">11430 14464 0,'0'0'0,"0"18"47,0-1-47,0 36 16,0 0-16,0-18 16,35 36-16,-35-1 15,0 1-15,0-1 16,36 1-16,-36-36 15,0 18-15,0-35 16,0 17-16,0 0 0,0 1 31,0-1-31,0-53 78,0-17-62,35 0-16,-35 0 16,0 17-16,35-35 15,0 18 1,1-1 0,-1 36-1,-35-17 1,53 17-16,17 0 15,-52 0-15,17 0 16,1 0-16,-19 53 16,19-53-16,-36 53 15,52-53-15,-52 53 16,18-53-16,-18 17 16,0 18-1,0-17 1,0 17-1,0 1 1,0-19 0,-53-17-16,0 36 15,18-36 1,35 35-16,-35-35 16,-1 0-1,1 0 1,0 0-1,17 0 1,-17 0 0,35-35-16,-35-1 31,35 19 0,0-19 0</inkml:trace>
  <inkml:trace contextRef="#ctx0" brushRef="#br0" timeOffset="-201493.62">12206 14058 0,'0'18'109,"0"-36"-31,18 18-62,17-35-1,-17 35 1,17 0 0,-17 0-1,-18 18 1,35-18 0,-35 17-16,0 18 15,0 18 1,0-17-1,0 17 1,-18-53-16,18 52 16,-17-52-16,17 18 15,-36-18 1,36 35-16,-17-35 31,17-17 0,0-1-15,53 36 47,-1-1-48,-16-17 1,-1 0-1,0 0 1,-17 0 0,-18-17-1,35 17-15,-35-36 16,0 19-16,0-18 31</inkml:trace>
  <inkml:trace contextRef="#ctx0" brushRef="#br0" timeOffset="-199851.53">13300 15205 0,'17'0'110,"19"0"-95,-1 0-15,0 0 16,-17 0-16,17 0 15,0 0-15,18 0 16,0 0-16,-18 0 16,18 0-16,0 0 0,-17 0 15,17 0-15,-1 0 16,-16 0-16,17 0 16,0 0-16,-1 35 15,1-35-15,0 0 16,0 0-16,0 0 15,18 35-15,-1-35 16,1 0-16,-1 0 16,-17 0-16,18 0 15,-1 0-15,1 0 16,-18 0-16,17 0 16,1 36-16,0-36 0,-19 0 15,19 0-15,0 0 16,17 0-16,-18 0 15,-17 0-15,35 0 16,18 0-16,0 0 16,0 0-16,-18 0 15,0 0-15,0 0 16,1 0-16,-1 0 16,0 0-16,18 0 15,-18 0-15,36 0 16,-1-36-16,1 36 15,52 0-15,-35-35 16,18 35-16,17 0 0,1-53 16,-1 53-16,18-35 15,-18 35-15,1-53 16,34 53-16,1-35 16,-36 35-16,-34-53 15,34 53-15,-17-53 16,17 53-16,18-36 15,-53 36-15,18-52 16,17 52-16,1 0 16,-18-36-16,-18 36 15,0 0-15,0-53 16,-35 53-16,17 0 16,1-35-16,-1 35 0,1 0 15,-1-35-15,1 35 16,-1 0-16,-35 0 15,0 0-15,36-53 16,-1 53-16,1 0 16,-1 0-16,-17 0 15,18 0-15,-1 0 16,1-35-16,17 35 16,53 0-16,-53-53 15,18 53-15,-18 0 16,-18-36-16,1 36 15</inkml:trace>
  <inkml:trace contextRef="#ctx0" brushRef="#br0" timeOffset="-197085.06">24095 14534 0,'35'0'156,"-17"0"-156,35-17 15,-1 17-15,1-53 0,-17 53 16,52-71-16,-18 36 16,1 0-16,0-18 15,17 0-15,-18 18 16,1-36-16,-1 36 16,1-18-16,17 0 15,-17-18-15,-1 19 16,-17-1-16,0 0 15,0 0-15,0 35 16,0-17-16,-18 0 16,-17-1-16,17 36 15,-35-35-15,35 35 16,-35-35 62,0 52 188,18-17-266,-18 53 15,35-53-15,-35 36 16,18-36 0,-18 17-16,0-34 62,-18 17-46,18-53-16,-35 53 15,35-53-15,-53 53 16,53-36-16,-18 36 16,18-35-16,36 35 78,-1 0-78,-17 0 15,17 0-15,-18 0 16,19 0-16,-1 0 16,0 0-1,1 0 1,-36 18 31,0-1-16,-18 19-15,-35 17-1,35-53-15,18 53 16,-53-53-16,53 17 15,-35-17-15,35 35 16,-17-35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8T13:27:56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 2187 0,'0'-17'47,"17"17"63,-17 17-1,0 1-93,0-1-16,0 19 15,0-19-15,0 1 16,0 17-16,0-17 16,0 17-1,0-17 1,0 0-16,0-1 15,0 18 1,0-17 0,0 17 15,0-17-31,0 0 16,18-1-1,-18 1-15,0 0 16,0-1-1,0 1 17,0-1-17,0 1 1,0 0 0,18-1-16,-18 19 31,0-19-31,0 19 15,0-19 1,0 1 0,0-1-16,0 1 15,0 0-15,0-1 16,0 1-16,0 0 16,0-1-16,0 1 15,0 17-15,0-17 16,0 0-1,0 17-15,0-18 16,0 19 0,0-1-1,0 0 1,0-17-16,0 0 16,0 17-16,0-18 15,0 1-15,0 17 16,0-17-16,0 17 15,0-17-15,0 17 16,0 18-16,0-35 16,0 35-16,0-18 15,0-17-15,0 17 16,0 18-16,0-36 16,0 19-16,0-1 15,0 0-15,0 18 16,0-35-16,-18 52 15,18-17-15,0-17 16,0 34-16,0-17 16,0 0-16,0 0 15,0 0-15,0 0 16,-18-18-16,18 18 16,0 0-1,0-18-15,0 36 16,0-18-16,0-36 15,0 18-15,0 18 16,0-35-16,0 35 16,0-18-16,0-17 15,0 0-15,0 17 16,0-18-16,0 1 16,0 0-16,0 17 15,-17-17-15,17 17 16,0 0-16,0 18 15,0-35 1,0 17-16,0 18 16,0-35-16,0 34 15,0-16-15,0-1 16,0 0-16,0-17 16,0 17-16,0 18 15,0-35-15,0 35 16,0-18-16,0 0 15,0 18-15,0-35 16,0 35-16,0-18 16,0 0-1,0 18-15,0-18 16,0 1-16,0 17 16,0-18-16,0-17 15,0 17-15,0-17 16,0 17-16,0 0 15,0-17-15,0 17 16,0-17-16,0 17 16,0 0-16,0 0 15,0 1-15,0-19 16,0 36-16,17-17 16,-17 16-16,0 1 15,18-35-15,-18 0 16,0-1-1,0 1 1,0 0 15,0-1-31,0 36 16,0-18 0,18 18-16,-18 18 15,17-36-15,-17 18 16,0-18-1,18 36-15,-18-36 16,0 18-16,0 0 16,18-35-16,-18-1 15,0 19-15,0-19 16,0 36 0,17-53-1,-17 18-15,0-1 16,0 1-16,0 0 15,0-1 1,18 1 0,-18 0-16,17 17 15,-17-17 1,0-1-16,18 18 16,0 18-16,-18-35 15,0 35-15,0-35 16,0-1-1,0 1 1,17-18 281,19 0-235,-1 17-62,18 1 16,-18-18-16,0 18 16,36-1-16,-18-17 15,17 0 1,-34 18-16,-1-18 16,0 0-16,1 0 15,16 0-15,1 0 16,-17 18-16,17-18 15,-1 0-15,-16 0 16,34 0-16,-17 0 16,0 0-16,-18 0 15,1 0-15,-1 0 16,0 0-16,1 0 16,-1 0-16,35 0 15,1 0-15,-1 0 0,-17 0 16,0 0-1,18 0-15,-18 0 16,17 0-16,1 0 16,-1 0-16,-17 0 15,18 0-15,-1 0 16,1 0-16,-18 0 16,0 0-16,17 0 15,19 0-15,-36 0 16,17 0-1,18 0-15,0 0 16,18 0-16,-53 0 16,35 0-16,1 0 15,-19 0-15,18 0 16,-17 0-16,-1 0 16,-34 0-16,52 0 15,-35 0-15,17 0 16,-17 0-16,0 17 15,0-17-15,18 0 16,-54 0-16,36 18 16,0-18-16,-18 0 15,18 18-15,36-18 16,-19 17-16,18-17 16,1 0-16,34 0 15,0 0-15,-17 0 16,53 18-16,-35-18 15,-1 0-15,-17 0 0,0 0 16,0 0 0,-36 0-16,18 0 15,-35 0 1,35 0-16,-52 0 16,34 18-16,1-18 0,-1 0 15,-17 0 1,18 0-16,-18 0 15,17 0-15,-17 0 16,18 17-16,-1-17 16,18 18-16,1-18 15,34 17-15,36-17 16,-53 0-16,17 36 16,36-36-16,17 0 0,-35 17 15,53-17 1,-52 0-16,34 0 15,-35 0-15,18 0 16,-18 18-16,18-18 16,-36 18-16,54-18 15,-36 0-15,35 17 16,-17-17-16,35 0 16,-35 0-16,17 36 15,-35-36-15,18 0 16,-18 0-16,-18 0 15,19 0-15,-19 0 16,53 0-16,-52 17 16,-1-17-16,-34 0 15,34 0 1,0 0-16,-34 0 16,34 0-16,-35 0 15,-17 0-15,17 0 16,0 0-16,-17 0 15,-18 0-15,35 0 16,0 0-16,-17 0 16,-1 0-16,18 0 15,1 0-15,-1 0 16,0 0-16,36 0 16,-36 0-16,0 0 15,35 0-15,1 0 16,-36 0-16,71 0 15,-71 0-15,0 0 16,36 0-16,-19 0 16,19 0-16,35 0 15,-18 0-15,-18 0 16,-35 0-16,54 0 16,-19 0-16,1 0 15,-36 0-15,18 0 16,-18 0-16,18 0 15,17 0-15,1 0 16,-36 0 0,0 0-16,0 0 15,18 0-15,-53 0 16,17 0-16,19 0 16,-19-17-16,54 17 15,-36 0 1,-18 0-16,19 0 15,-19 0-15,1 0 16,35 0-16,-36 0 16,36 0-16,-18 0 15,0 0-15,1 0 16,-19 0-16,1 0 16,-1 0-16,-17 0 15,18 0-15,-1 0 16,18 0-16,1 0 15,34 0-15,1 0 16,17 0-16,35 0 16,-17 17-16,52-17 15,-17 0-15,18 35 16,0-35-16,-36 0 16,89 0-1,-89 0-15,18 0 16,53 0-16,-70 0 15,17 0-15,-18 0 16,18 18-16,-18-18 16,-35 0-16,36 0 15,-54 0-15,18 0 16,-52 0-16,34 0 16,-35 0-16,-17 0 15,-1 0-15,-17 0 16,36 0-16,-37 0 15,37 0-15,16 0 16,-16 0-16,-1 0 16,0 0-16,0 0 15,0 0-15,1 0 16,16 0-16,-52 0 16,18 0-16,17 0 15,0 0-15,1 0 16,34 0-16,-35 0 15,0 0-15,18 0 16,-18-18 0,1 18-16,-36 0 15,17 0-15,-17 0 16,0 0-16,0 0 16,-18 0-16,18 0 15,18 0-15,-1-17 16,-17 17-16,0-18 15,18 1-15,-19 17 16,-16-18-16,17 18 16,0-18-16,-18 18 15,0-17-15,0-1 16,36 0-16,0 1 16,-89-1-16,18 0 15,53 18-15,0-17 16,-36 17-16,19-18 15,-1 18-15,-17 0 16,-1 0 0,18 0-1,1 0 1,-19 0-16,1 0 16,35 0-16,-35 0 15,17 0-15,-18 0 16,1 0-16,0 0 15,-1 0 1,1 0-16,0 0 16,-1 0-16,19 0 15,-36-17-15,17 17 16,1-18-16,17 0 16,-17 1-16,-18-1 15,35 18-15,-17-18 16,-1-17-16,1 35 15,0-35-15,-18 17 16,35 0-16,-17 1 16,-1-18-16,-17-1 15,18-17-15,-1 18 16,19 0-16,-36-18 16,35 0-16,-17 0 15,-18 0-15,17-17 16,1-1-16,17 18 15,-17-17-15,-18 34 16,35-17-16,-17 0 16,-1-17-16,19-1 15,-19 18-15,1 1 16,0-1 0,-1-18-16,-17-17 15,36 17-15,-19 18 16,1-35-16,-1-18 15,1 18-15,-18 18 16,18-36-16,-18 18 16,17-18-16,-17 35 15,0-17-15,18 0 16,-18 0-16,35-18 16,-17 53-16,-18-53 15,0 53-15,0-17 16,18-19-16,-18 1 15,0 18-15,0-1 16,17-35-16,-17 36 16,0-1-16,0 1 15,0 34-15,0-34 16,0 17-16,0 18 16,0-18-16,0-18 15,0 53-15,0-35 16,0 18-16,0 18 15,-17-36-15,-1 17 16,18 19 0,0-36-16,-35 18 0,35 17 15,-18-17 1,0-1-16,18 19 16,-17-1-16,-1-17 15,0 17-15,1-17 16,17 0-16,-18 17 15,1 0-15,-1-17 16,0 0-16,1 17 16,-19 0-16,19-17 15,-19 0-15,-17 0 16,36 17-16,-18-17 16,-18-1-16,0-16 15,0 34-15,18-17 0,-18-1 16,-18 1-1,18 0-15,-17 17 16,-1-52-16,18 52 16,-17 0-16,17-17 15,-36 0-15,37 35 16,-37-18-16,1-17 16,18 17-16,17 18 15,17-17-15,19-1 16,-54 0-16,54 1 15,-19-1 1,-17 18-16,18 0 16,0-18-16,-18 18 15,18 0-15,-36 0 16,36 0-16,-53 0 16,17 0-16,-35 0 15,18 0-15,-18-17 16,-17 17-16,17 0 15,0-18-15,-35 18 16,-18-35-16,18 35 16,-18-18-16,-52 18 15,34 0-15,36-17 16,18 17-16,-1 0 16,-17 0-16,18 0 15,34 0-15,-34 0 16,52 0-16,-17 0 15,0 0-15,17 0 16,1 0-16,-1 0 16,-17-18-16,-18 18 15,53 0-15,-70 0 16,35 0-16,-53 0 16,52 0-1,-34-18-15,-36 18 16,36 0-16,-18-35 15,-18 35-15,-18-18 16,-17 18-16,36 0 16,-19 0-16,36 0 15,-35 0-15,17 0 16,18 0-16,0 0 16,-18 0-16,-17-17 15,35 17-15,-18 0 16,-18 0-16,36 0 15,-35 0-15,-36 0 16,1-18-16,34 18 16,1 0-16,-1 0 15,1-35-15,0 35 16,-1-18-16,19 18 16,-19 0-16,1 0 15,-1 0-15,36-17 16,18 17-16,-36 0 15,53 0-15,0 0 16,18 0-16,0 0 16,0 0-1,0 0-15,-36 0 16,36 0-16,-71 0 16,-17 0-16,35 0 15,-36 0-15,36 0 16,18 0-16,-36 0 15,18 0-15,0 0 16,-18 0-16,-17 0 16,-1 0-16,1 0 15,-53 0-15,52-36 16,-35 36-16,1 0 16,17 0-16,35 0 15,-17 0-15,-36-17 0,36 17 16,-1 0-1,1 0-15,-89 0 16,71 0-16,-53 0 16,53 0-16,-53-18 15,53 18-15,0-18 16,18 18-16,35-35 16,-18 35-16,53 0 15,-17 0-15,-1 0 16,36 0-1,0 0-15,0 0 16,17 0-16,-17 0 16,0 0-16,-36 0 15,-17 0-15,18 0 16,-36 0-16,35-18 16,-17 18-16,53 0 15,-71 0-15,53 0 16,-17 0-16,0 0 15,-19 0-15,37 0 16,-37 0-16,54 0 16,-35 0-16,35 0 15,-36 0-15,1 0 16,17 0-16,-53 0 16,18 0-16,18 0 15,-1 0-15,-17-17 16,53 17-16,-36 0 15,36 0-15,18 0 0,-19 0 16,-34 0 0,123-18-16,-18 18 15,18-35 1,-123 35 0,-18 0-16,17 0 0,1 0 15,-18 0 1,17-18-16,1 18 15,34 0-15,19 0 16,-1 0-16,18-17 16,0 17-16,1 0 15,34 0-15,-35 0 16,0 0-16,35 0 16,-34 0-16,-19 0 15,18 0-15,-17 0 16,-1 0-16,0 0 15,18 0-15,-35 0 16,18 0-16,-1-18 16,-17 18-16,17 0 15,1 0-15,17 0 16,0 0-16,0-18 16,18 18-16,-18 0 15,35 0-15,-17 0 16,0 0-16,-1 0 15,-16 0-15,-19 0 16,-35 0-16,18 0 16,-36 0-1,1 0-15,35 0 16,0 0-16,-1 0 16,-16 0-16,69 0 15,-17 0-15,36 0 16,-1 0 15,0 0-15,-17 0-1,18 0-15,-1 0 16,-17 0-16,-1 0 16,-17 0-16,18 0 15,18 0-15,-19 0 16,1 0-16,0 0 15,17 0-15,0 0 16,1 0-16,-1 0 16,1 0-16,-1 0 31,0 0 63,1 0-94,-1 0 15</inkml:trace>
  <inkml:trace contextRef="#ctx0" brushRef="#br0" timeOffset="55414.64">30974 3933 0,'0'36'78,"18"-1"-62,17 0-16,0 18 15,18 18-15,0 17 16,-18-53-16,18 18 16,-18 0-16,-17 0 15,17 18-15,-17-54 16,17 36-16,-17-18 16,-18 1-16,17-19 15,1 1-15,0 17 0,-1-17 31,-17 17-31,0-17 16,0-1 0,0-52 93,0 17-93,0-34-16,0-19 15,-17 18-15,17 18 16,0-18-16,0-18 16,0 54-16,0-36 15,-18 0-15,18 18 16,0-1-16,0-17 15,0 36-15,0-1 16,0 0-16,0 1 16,0-1-1,0 1 1,0-1-16,0 0 16,-18 1-16,18-19 15,0 1-15,0 17 16,0-17-16,0 18 15,0-19-15,0 1 16,-17 17-16,17 1 16,0-1-16,0-17 15,0 17-15,0 1 16,-18 17 0,18-18-1,0 0-15,0-17 31,-17 17-15,17 1 15,0-1-15,35 18 171,35-18-171,-17 1-16,-17 17 16,34-18-1,-17 18-15,-18 0 16,18 0-16,-17 0 16,-19 0-16,1 0 15,-1 0-15,19 0 16,-19 0-1,1 0-15,17 0 16,1 0-16,16 0 16,19 0-16,0 0 15,-18 0-15,-1 0 16,1 0-16,-17 0 16,17 0-16,-18 0 15,-18 0-15,1 0 0,0 0 16,-1 0-1,19 0-15,-1 0 16,35 0-16,1 0 16,0 0-16,-18 0 15,-1 0-15,19 0 16,-36 0 0,1 18 249,-36 17-249,17 18-16,18 0 15,-17-18-15,0 0 0,-1 18 16,-17 0 0,36-53-16,-36 36 15,17-1-15,-17-18 16,18 19-16,-18-1 16,0-17-1,35 35-15,-35-18 16,18-35-16,-18 35 15,17 0-15,-17-17 16,0 0-16,18 17 16,-18-17-16,0-1 15,0 1-15,18-18 32,-1 0 124</inkml:trace>
  <inkml:trace contextRef="#ctx0" brushRef="#br0" timeOffset="58903.65">30992 6032 0,'17'0'203,"1"0"-187,35 0-16,-18 0 15,0-17-15,-17 17 16,17 0 0,-17 0 46,-18 35-46,0-17-1,0-1 1,0 36-16,0-17 31,0-19-31,-35-17 16,17 18-1,-17 0-15,-1 17 16,19-35-16,-19 17 16,1-17-16,0 18 15,53-18 110,-1 0-109,18 0-16,18 0 16,0 0-1,-17 18-15,-19-18 16,18 17-16,1 1 15,-19 0 1,1-1-16,-18 1 31,18-18-31,-18 35 16,0-17 0,0-1-16,0 1 15,0 0-15,-18-18 16,0 0-1,1 0 1,-1 0-16,0 0 16,-17 0-1,0 0 1,17 0-16,1 0 16,-19 0-16,19 0 15,-19 0 1,19 0 15,-1 0 16,36 0 0</inkml:trace>
  <inkml:trace contextRef="#ctx0" brushRef="#br0" timeOffset="61751.07">31238 6632 0,'18'0'15,"0"0"16,-18 18 1,17-18-17,-17 17-15,0 1 16,18 0-16,0 17 16,-1 18-1,1-53-15,-18 35 16,35 18-16,-17 0 15,-1-35-15,1 17 16,0 0-16,-18-17 16,35 35-16,-35-18 15,18-17-15,-1 17 16,-17 0-16,18 1 16,0-36-16,-18 35 15,17-18-15,-17 19 16,18-19-16,-18 1 15,18 17 1,-18-17-16,17-18 16,-34-18 109,17 1-125,0-19 15,0 1-15,0 0 16,0 0-16,0-1 16,0 1-16,0-18 15,0 35-15,0-17 16,0-18-16,0 36 15,0-36-15,0 35 0,0-35 16,0 0 0,0 18-16,0 0 15,0-18 1,0 35-16,0-17 0,-18-18 16,18 18-1,0-18 1,0 35-16,0-17 15,0 17-15,0 1 16,-18-19-16,18 19 16,0-19-1,0 19 1,0-1-16,0 0 16,0 1-16,0-1 15,0 1-15,0-19 16,0 19-1,0-1-15,0 0 16,-17 18-16,17-17 16,0-1-1,0-17 1,0 17 0,-18 0-1,18-17-15,0 0 16,0 17-1,0 1 17,18-1 171,17 0-188,-35 1-15,53 17 16,-18-18 0,-17 18-16,-1-18 15,1 18-15,0 0 16,-1-17-16,1 17 16,17 0-16,-17 0 15,35 0 1,-18 0-16,18 0 15,-18 0-15,36 0 0,-36 0 16,0 0 0,-17 0-16,35 0 15,-18 0-15,0 0 16,1 0-16,17 0 16,-18 0-16,18 0 15,0 0-15,-36 0 16,19 0-16,-19 0 15,1 0 1,0 0-16,-1 0 16,18 0-1,-17 0-15,17 0 16,-17 0-16,35 0 16,-18 0-16,-17 0 15,35 0-15,-18 0 16,-17 0-16,17 0 15,-17 0 1,-1 0 15,1 0-31,17 0 47,-17 0-47,-1 0 16,1 0-16,0 0 15,-1 0-15,1 0 63,-18 17 109,0 19-172,0-19 15,0 19-15,0-1 16,0-17-16,0 17 16,0-18-1,0 1-15,0 0 16,0-1-16,0 1 16,0 0-16,0-1 15,0 1-15,0 17 16,0-17-1,0 17 1,0-17-16,18-1 31</inkml:trace>
  <inkml:trace contextRef="#ctx0" brushRef="#br0" timeOffset="68663.42">31150 8378 0,'0'18'125,"0"0"-110,0-1-15,0 1 16,18 0-16,-18-1 16,0 1-16,18 0 156,-1-1-125,1-17-15,-18 18-16,17-1 31,1-17-15,0 0 15,17 0 78,-17 0-93,-1 0-16,1 0 47,-18-17 31,0-1-78,0 1 15,0-1 1,0 0-16,0 1 47,0-1-31,0 0 15,0 1 16,0-1-16,-18 18 0,18 18 172,0 17-187,0 0 0,0-17-16,0 0 15,0-1 1,0 18-1,0-17 1,0 0 0,0-1-1,0 1 1,0 0 0,0-1-16,0 1 15,0 0 1,0-1 15,0 1-15,0 0-1,18-18 48,-18 17-48,0 1 1,0-1 31</inkml:trace>
  <inkml:trace contextRef="#ctx0" brushRef="#br0" timeOffset="81575.17">31362 8943 0,'18'35'141,"-1"0"-126,18 1-15,-17-19 16,17 19-16,-17-1 16,17 0-16,-17-17 15,0 17-15,-18-17 16,17-1-16,-17 1 15,18 17-15,17-17 16,-17 17-16,-18-17 16,17 0-16,1-1 15,0 18-15,-18-17 16,35 17-16,-17 1 16,-1-1-16,1-35 15,-18 18-15,0-1 16,18-17-16,-18-35 125,0 17-125,0-17 15,0 17-15,0-17 0,0 17 16,0 1 0,0-18-16,0 17 15,0 0-15,0-17 16,0 0 0,0-1-16,0 19 15,0-1-15,0-17 16,0 17-16,0-17 15,0 17-15,0 1 16,0-1-16,0 0 16,0 1-1,0-1 1,0 0-16,0 1 16,0-1-16,0 1 15,0-1-15,0 0 16,0 1-16,0-1 15,0-17-15,0 17 0,0 0 16,0-17 0,0 0-1,-18 0-15,18 17 16,0 0-16,0 1 16,0-1-1,0-17-15,0 17 16,0 0-1,0 1-15,0-1 16,0 1-16,0-1 16,0 0-1,0-17 1,0 17 0,0-35 77,0 18-93,18 18 16,-18-1-16,17 0 16,18 18 187,18 0-188,-35 0-15,17 0 16,18 0-16,-18 0 16,18 0-16,0 0 15,-17 0-15,-1 0 16,0 0-1,0 0 1,1 0 0,17 0-16,0 0 15,17 0-15,18 0 16,-17 0-16,17 0 16,-35 0-16,35 0 15,-35 0-15,-18 0 16,-17 0 124,35 0-140,35 0 16,-17 0-16,-1 18 16,1-18-16,-1 0 15,-52 18-15,0-18 16,-1 0-16,1 0 156,17 0-156,-35 17 63,0 1 62,18 35-125,-18-18 15,0 0 1,0-17-16,0 0 16,17-1-16,-17 1 15,0-1 1,0 1-1</inkml:trace>
  <inkml:trace contextRef="#ctx0" brushRef="#br0" timeOffset="89959.14">31397 10513 0,'18'0'110,"17"0"-95,-17 17 1,-1-17-1,1 0 1,0 0 47,17 0-48</inkml:trace>
  <inkml:trace contextRef="#ctx0" brushRef="#br0" timeOffset="91119.23">31468 10530 0,'0'36'94,"0"-1"-94,0-17 15,0 17 1,0-17-16,35 17 16,-35-18-16,18 1 15,-18 0 1,17-18 109,1 0-110,0 0-15,-1 0 32,1 0-17,0 0 1,-1 17 0,-17 1-16,18-18 15,-18 18-15,17-1 16,-17 1-1,18 0-15,-18 17 0,0-18 32,0 19-32,0-19 15,0 1 1,0 0 0,-18-18-1,1 0 16,-1 0-31,1 0 16,-1 0 0,0 0-1,18-18 48,-17 18 15</inkml:trace>
  <inkml:trace contextRef="#ctx0" brushRef="#br0" timeOffset="93431.03">31732 11130 0,'0'18'62,"0"-1"-46,18 19-16,17-1 16,-17 18-16,-18-35 15,35 34-15,0 1 16,-17-17-16,0-1 16,-1-17-16,1 17 15,0-35 1,-18 17-1,17-17 17,-17-17 61,18-18-93,-18-1 16,0 1-16,0-18 16,0 0-16,0 36 15,0-19-15,0 19 16,0-19-16,18 19 16,-18-1-16,17-17 15,-17-1-15,0 19 16,18-36-16,-18 18 15,0-1-15,0 19 16,0-1 0,0-17-16,0 17 15,0 1 1,0-1 0,0-17-16,0 17 15,17-17-15,-17-1 16,0 19-16,0-18 15,0-1 1,0 19-16,0-1 16,0 0-1,0 1-15,0-1 16,0 0 0,0 1-16,0-1 15,0 0-15,0 1 16,0-18-16,0 17 15,0 0-15,0 1 16,18 17 328,106 0-329,-19 0-15,72 0 16,-18 0-16,17 17 16,0-17-16,-70 36 15,-35-19-15,-54-17 16,-17 18-16,36-18 78,17 0-62,17 0-16,1 0 15,-18 0-15,-18 0 16,35 0-16,-17 0 16,-35 0-1,0 17 16,-18 36 235,0-17-250,0-1-16,0-17 15,0 17-15,0 18 16,0-18 0,0-17-16,0 17 15,0-17-15,0-1 16,0 1-1</inkml:trace>
  <inkml:trace contextRef="#ctx0" brushRef="#br0" timeOffset="115110.5">14482 7761 0,'35'0'187,"0"0"-171,0 0-1,-17 0 1,0 0-16,-1 0 16,1 0-16,0 0 31,-1 0-16,1 0 17,-1 0-17,1 0 17,17 0-32,-17 0 31,0 0-16,-1 0 1,1 0 0,0 0-1,-1 0 1,1 0-16,-1 0 16,19 0 15,-19 0-31,1 18 15,0-18 1,-1 0 0,1 17-1,0-17-15,-1 0 16,1 0 0,0 0 15,-1 0-31,1 0 15,17 0 1,-17 0 15,-1 0-31,1 0 16,0 0 0,-1 0-16,19 0 15,-1 0 1,-35 18-16,35-18 15,0 0 1,1 0-16,-1 0 16,-17 0-1,34 0 1</inkml:trace>
  <inkml:trace contextRef="#ctx0" brushRef="#br0" timeOffset="176631.21">2734 10072 0,'53'0'422,"0"0"-406,-36 0-16,36-18 16,0 18-16,-17-17 15,-19 17 16,19 0 204,-1 0-235,0 0 15,-17 0-15,35 0 16,0 0-16,-18 0 16,0 0-16,0 0 15,-17 0-15,0 0 16,-1 0 31,1 0-32,35 0 1,-36 0 0,19 0-16,17 0 0,-18 0 31,0 0-31,-17 0 16,0 0-16,-1 0 15,1 0 16,-1 0-15,1 0 0,0 0-1,-1 0-15,19 0 16,-19 0-16,19 0 16,-19 0-16,1 0 15,-1 0-15,1 0 0,0 0 31,-1 0-31,1 0 16,0 0 0,17 0-1,-17 0-15,-1 0 16,1 0-16,-1 0 16,19 0-16,-19 0 15,1 0-15,0 0 16,-1 0-16,19 0 15,-1 0 1,-17 0 0,-1 0-1,1 0-15,17 0 16,0 0 0,18 0-1,-35 0-15,17 17 16,0-17-16,18 0 15,0 0 1,-35 0 0,0 0-16,17 0 15,-18 0 1,19 0-16,-19 0 16,1 0-16,0 0 15,17 0-15,-17 0 16,-1 0-1,19 0 64,-19 0-64,1 0 1,-1 0-16,1 0 15,0 0-15,-1 0 16,1 0 0,0 0-16,-1 0 62,1 0-46,0 0-1,-1 0 64,1 0-64,-1 0 16,1 0 16,0 0-15,-1 0-17,1 0 282,-18-35-31,0 17-251,0 1 1,18-1-16,-18-17 16,17-1-1,-17 19 1,18-1-1,-18 0 1,0 1-16,0-1 16,0 1-1,0-19 1,0 19-16,0-1 16,0 0-1,0 1-15,0-19 16,0 19-1,0-1 1,0 1-16,0-1 31,0 0-31,0 1 16,-18 17-16,18-18 16,0 0-1,-17 18 1,17-17-16,0-19 15,0 19 1,0-1 0,0 1-16,-18 17 15,18-18 17,0 0-17,-18 18 1,18-17-1,0-1 1,-17 18 93,-1 0 1,0 0-32,18-18-62,-17 18 30,-1 0 1,-17-17-31,17 17 0,1-18-1,-19 18-15,19-18 16,-1 18-16,0 0 15,1 0-15,-18 0 16,17 0-16,0 0 16,-17 0-16,0 0 15,-1-17 1,19 17 0,-1 0-1,0 0-15,1 0 16,-1 0-16,-17 0 15,17 0-15,1 0 16,-19 0-16,1 0 16,0 0-16,0-18 15,17 18-15,-17 0 16,-1 0-16,19 0 16,-1 0-16,-17 0 15,0 0-15,17 0 16,-17 0-16,-18 0 15,17 0-15,-17 0 16,1 0-16,34 0 16,-53 0-16,36 0 15,0 0-15,17 0 16,-35 0-16,36 0 16,-1 0-16,0 0 15,-17 0-15,17 0 16,1 0-16,-1 0 15,1 0-15,-19 0 16,1 0-16,-18 0 16,35 0-1,-17 0 1,-18 0-16,36 0 16,-19 0-16,-34 0 15,34 0-15,-16 0 16,-1 0-16,17 0 15,-34 0-15,35 0 16,17 0-16,-35 0 16,35 0-16,1 0 15,-19 18-15,19-18 16,-1 0-16,-17 0 16,17 0-16,1 0 15,-1 0-15,0 0 16,18 17 218,0 1-203,0 0-31,0-1 16,0 1 0,0 0-1,0 17-15,0-17 32,0 17-32,0-18 31,0 1-31,0 0 31,0-1-15,18-17-16,-18 18 15,0 0-15,0 17 32,0-17-17,18-18 1,-18 17-16,0 1 15,0-1 1,0 1 0,0 0-1,0-1 1,0 1 0,0 0-1,0-1-15,0 1 16,0 0-1,0-1 17,0 1 140</inkml:trace>
  <inkml:trace contextRef="#ctx0" brushRef="#br0" timeOffset="180237.11">2787 9984 0,'-18'35'110,"18"18"-95,0-18-15,0 18 0,0 0 16,0-18 0,-17 0-16,17 18 15,0-35-15,0 0 16,0 17-16,0-17 15,0-1 1,0 1 0,0-1-16,0 1 15,0 0 1,0-1-16,0 1 16,0 17-1,0-17 1,0 17-16,0-17 15,0 0 1,0-1-16,0 1 16,0-1-1,0 1 1,0 0 15,0 17-31,0-17 47,35-18 156,35 0-187,-34 0-16,34 0 15,1 0-15,17 0 0,0 0 16,-17 0 0,-18 0-16,-18 0 15,0 0-15,-17 0 16,52 0 171,19 0-187,-36 0 16,35 0-16,18 17 16,17-17-16,-35 0 15,0 0-15,1 0 16,-36 0-16,-18 0 16,0 0-16,0 0 15,-17 0 1,17 0-16,1 0 15,-19 0 1,19 0-16,16 0 16,-16 0-1,-1 0-15,0 0 16,1 0-16,-1 0 16,-18 0-16,36 0 15,-35 0-15,0 0 16,-1 0 62,1 0-62,0 0-1,17 0 1,-17 0-1,-1 0 1,1 0-16,-1 0 31,1 0-31,-18 18 16,35-18-16,-17 0 16,17 0-16,-17 0 15,0 0-15,-1 0 16,1 0-16,17 0 31,0 0-15,-17 0-1,0 0 1,-1 0 15,1 0 0,0 0-15,-1 0 15,1 0-15,-1 0 0,1 0-16,0 0 15,-1-18 1,1 18-16,-18-17 15,18 17-15,-1-18 16,1 18-16,0-18 31,-18 1-31,17 17 32,-17-18-17,0 0 1,0 1-16,0-1 31,0 1-31,0-19 16,0 19-1,0-1 1,0 0-16,0 1 31,0-1-31,0 0 16,0 1-1,0-1-15,-17 18 16,17-18-16,0 1 16,0-1-1,0 1 1,0-1-16,0 0 16,-18 1-1,18-1-15,-18 0 16,18 1-16,0-1 15,0 0 1,0 1-16,0-1 31,0-17-31,0 17 32,0 1-17,-17 17 48,17-18-48,0 0 17,-18 1-17,0 17 16,1-36 1,-1 19 30,0 17-62,1-18 78,-1 18-62,1 0 0,17-17 30,-18 17 1,0 0 16,18-18-16</inkml:trace>
  <inkml:trace contextRef="#ctx0" brushRef="#br0" timeOffset="184271.21">16810 10037 0,'17'0'125,"1"0"-125,0 0 16,-1 0-16,1 0 16,17 0-1,1 0-15,-1 0 16,0 0-16,18 17 15,-18-17-15,54 0 16,-54 18-16,18-18 16,0 0-16,-36 0 15,19 0-15,-19 0 16,1 0-16,-1 0 16,1 0-16,0 0 15,-1 0-15,19 17 16,-1-17-16,-17 0 15,17 18-15,0-18 16,-17 0-16,35 0 16,-18 0-1,0 18-15,18-18 16,18 0-16,-36 0 16,18 0-16,0 0 15,-18 0-15,18 17 16,18-17-16,-18 0 15,-1 0-15,19 0 16,17 0-16,-17 0 16,-18 0-16,17 0 15,-17 0-15,18 0 16,-18 0-16,0 0 16,-1 0-16,-16 0 15,-1 0-15,-17 0 0,17 0 16,0 0-1,-17 0-15,-1 0 16,1 0-16,0 0 16,-1 0-1,1 0 1,0 0 0,-1 0-16</inkml:trace>
  <inkml:trace contextRef="#ctx0" brushRef="#br0" timeOffset="189782.51">17357 10883 0,'17'0'125,"1"0"-94,0 0-15,17 0-1,-18 0-15,1 0 16,17 0-16,1 0 16,-1 0-16,0-17 15,1 17-15,-1 0 16,18 0-16,-36-18 16,19 18-16,-19 0 15,36 0-15,-18 0 16,-17 0-16,35 0 15,-18 0-15,1 18 16,16-18-16,1 0 16,-17 0-16,17 17 15,17-17-15,18 18 16,-35-18-16,0 0 16,18 17-16,-1-17 15,1 0-15,-1 0 16,-34 0-16,34 18 15,-34-18-15,-1 0 0,0 0 16,18 0 0,0 0-16,0 0 15,0 0-15,35 0 16,-35 0-16,35 0 16,-17 0-1,-1 0-15,-17 0 16,0 0-16,-18 0 15,-17 0-15,0 0 16</inkml:trace>
  <inkml:trace contextRef="#ctx0" brushRef="#br0" timeOffset="193647.62">2875 10918 0,'0'18'93,"0"35"-77,0-18-16,0 1 16,0-1-16,0 35 15,0-17 1,0 0-16,0-17 16,18-1-16,-18 18 15,0-18-15,0 18 16,0 0-16,0-18 15,0 0-15,0 1 16,0-19-16,0 19 16,0-19-16,0 1 15,0 17-15,0-17 16,0 17 0,17-35 93,1 0-109,17 0 16,-17 0-16,0 0 15,17 0 1,-17 0-16,-1 0 15,1 0 1,-1 0-16,1 0 16,17 0-16,1 0 15,17 0-15,-1 0 16,1 0-16,36 0 16,-19 0-16,18 0 15,-17 0-15,-18 18 16,17-18-16,-17 0 15,-17 0-15,16 0 16,-16 0-16,-19 0 16,1 0-16,0 0 15,-1 0-15,19 0 16,-1 0-16,35 0 16,1 0-16,17 0 15,0 17-15,18-17 16,-18 0-16,1 0 15,34 18-15,-35-18 0,-17 0 16,35 18 0,-18-18-16,-18 0 15,19 0-15,-19 0 16,-17 0-16,-35 0 16,-1 0-16,1 0 15,0 0 48,17 0-48,0-18 1,-17 18-16,-18-18 16,17 1-16,1 17 15,-18-36 16,0 19-15,0-1 0,0-17-16,0 17 15,0 1-15,0-1 16,0-17-16,0-1 16,0 19-16,0-19 15,0 19-15,0-36 16,0 0-16,0 35 15,0-35-15,-18 18 16,18 18-16,0-19 16,0 1-1,-17 17-15,17-35 16,0 36-16,-18-19 16,18 19-16,0-1 15,0-17-15,0 17 16,-17 18-16,17-17 47,-18-1 0,18 0-32,0 1-15,-18 17 16</inkml:trace>
  <inkml:trace contextRef="#ctx0" brushRef="#br0" timeOffset="194912.99">5098 11095 0,'0'17'172,"35"-17"-157,-35 18 1,18-18-16,17 35 16,-18 1-1,1-36-15,0 0 16,-18 17 15,0 1-15,17 0-1,-17 17-15,0 0 16,0-17 0,0-1-16,0 19 15,0-1 1,0-17-16,0 17 15,0-17 1,18-18-16,-18 35 16,0-18-1,0 1 17,0 0-32,0 17 31,0-17 0,-35-54 63,17 19-79</inkml:trace>
  <inkml:trace contextRef="#ctx0" brushRef="#br0" timeOffset="196016.87">5098 11465 0,'35'0'141,"0"-17"-141,18 17 16,18 0-16,17 0 15,-35-18-15,17 18 16,-52 0-16,17 0 15,-35-18 235,-35 18-218,0 0-32,17 0 15,-35 0-15,-17 0 16,34 0-16,1 0 16,-18 0-16,0 0 15,36 0-15,-1 0 16,0 0-16,1 0 15,-1 0-15,0-17 219</inkml:trace>
  <inkml:trace contextRef="#ctx0" brushRef="#br0" timeOffset="197319.21">4957 11148 0,'35'0'172,"18"0"-157,-36 0-15,19 0 16,-19 0-16,19 0 16,-19 0-16,1 0 109,-1 0-93,-17 17-1,0 1 1,18-18-16,0 18 47,-18-1-32,0 1 1,0 0 0,0-1-1,0 1 1,0 0-16,0-1 15,17 1-15,-17-1 16,0 1-16,0 0 16,0-1-1,0 1 1,0 0-16,0-1 16,0 1 15,0 0-31,0-1 15,0 1 17,0-1-17,0 19 17,0-19-17,0 1 16,18-18 48</inkml:trace>
  <inkml:trace contextRef="#ctx0" brushRef="#br0" timeOffset="200503.17">17233 11836 0,'18'0'78,"35"0"-78,0 0 16,17 0-16,1 0 16,17 0-16,0 0 15,0 0-15,-35 0 16,35 0-16,1 0 16,-36 0-16,-18 0 15,35 0-15,-17 0 16,-35 0-16,17 0 15,18 0-15,-35 0 16,35 0-16,17 0 16,-17 0-16,35 0 15,1 0 1,34 0-16,1 0 0,-1 0 16,-35 0-16,36 0 15,-71 0 1,17 0-16,18 0 15,-17 0-15,-18 0 16,35 0-16,-70 0 16,35 0-16,-1 0 15,-16 0-15,-1 0 16,0 0-16,1 0 16,-1 0-16,18 0 15,-36 0 1,19 0-16,-1 0 15,-17 0 1</inkml:trace>
  <inkml:trace contextRef="#ctx0" brushRef="#br0" timeOffset="-208610.13">3157 13600 0,'0'0'15,"-17"0"17,17 17 46,-18 1-63,0-18-15,1 17 16,-1-17 0,18 18-16,0 0 31,-17-18-16,-1 0 17,0 17-17,18 1-15,-35 0 16,17-1 0,18 1-16,0 0 15,0-1 1,0 1-16,-35-18 15,17 18-15,18 17 16,0-18-16,-17 1 16,-1 0-16,0-1 15,18 19 1,0-19-16,-17-17 16,17 18-16,0 0 15,-18-18-15,18 35 16,0-18-16,0 1 15,0 0-15,0 17 32,0-17-17,0-1-15,0 1 0,0 0 16,0-1 0,-17 18-16,17-17 15,0 0-15,0-1 16,0 1-16,0 0 15,0-1-15,0 1 16,0 17-16,0-17 16,0 0-16,0-1 15,0 1-15,0-1 16,0 1-16,0 17 16,0-17-16,0 0 15,0-1 1,0 1-1,17-18 32,-17 18-47,0-1 16,18-17-16,-18 35 16,0 1-16,17-36 15,1 53-15,0-36 16,17 36-16,0 0 15,-35-18-15,18-17 16,0 0-16,-18-1 16,17 1-1,-17 0-15,18-1 16,0 1 0,-1-18-16,-17 18 15,0-1-15,18-17 16,17 35-16,-35-17 15,53-18-15,-18 35 16,-17-17-16,17 0 16,18 17-16,-53-17 15,53-18-15,-18 17 16,-17 1-16,0-1 16,17 1-16,0-18 15,0 18-15,36-1 16,-53-17-16,17 18 15,18 0-15,-18-18 16,18 35-16,-18-17 16,18-18-16,0 0 15,0 17-15,35-17 16,-17 0-16,-18 0 16,0 0-16,17 18 15,-17-18-15,-18 0 16,1 0-1,-1 0-15,-17 0 16,-1 0-16,1 0 16,17 0-1,-17 0-15,-1 0 16,19 0-16,-19 0 16,36 0-16,-18 0 15,-17 0-15,17 0 16,1 0-1,-19 0-15,19-18 32,-19 18-32,-17-17 15,36 17-15,-19 0 16,-17-18-16,18 18 16,17-18-1,0 1 1,-17 17-1,17-18-15,18 18 16,-53-18-16,53 18 16,-18-17-16,-17 17 15,17-18 1,-17 18-16,-18-18 0,18 1 16,-1 17-1,1-18 1,-18 1-16,17 17 15,19-18-15,-19 0 16,1 1 0,0-1-16,17 18 15,-35-18-15,18 1 16,-18-1-16,17 18 16,-17-18-1,0 1-15,18 17 16,0-18-16,-18 1 15,17-19-15,1 36 16,-1-17-16,-17-19 16,18 1-1,0 17-15,-18 1 16,17-19 0,1 1-1,-18 18-15,18-1 16,-18 0-16,17 1 15,-17-19 1,0 19 0,0-1-1,0 0-15,0 1 16,18-1-16,-18 1 16,0-1-16,18-17 15,-18 17-15,0 0 16,0 1-16,0-1 15,17 0-15,-17 1 16,0-18-16,0 17 16,0-17-1,0 17-15,0 0 16,0-17-16,0 0 16,0-1-1,0 19-15,0-1 16,0 1-16,0-1 15,0 0-15,0 1 16,-17 17-16,17-18 16,-18-17-16,18 17 15,0 0 1,-18 1-16,1-1 16,17 1-16,-18-1 15,0 0 1,18 1-1,-17 17 1,17-18-16,-18 0 16,0 1-16,1-1 15,-1 0-15,1 18 16,-1-17-16,0-1 16,1-17-16,-19 35 15,36-18-15,-17 1 16,-1 17-16,18-18 15,0 0 1,-18 18 0,18-17-16,-17 17 15,-1 0-15,18-18 16,0 0-16,-18 18 16,1 0-16,17-17 15,-18-1 1,1 18-16,-1-18 15,0 1 1,1-1 0,-19 1 15,19 17-31,-1-18 31,0 0-31,1 18 16,-1 0-1,1-17 32,-1 17-31,0 0-16,1-18 16,-36 0-16,17 18 15,-16-17-15,16-1 16,19 18-16,-19 0 15,19-18-15,-19 1 16,19 17 0,17-18-1,-18 18-15,-17 0 47,17 0-47,1 0 16,-19 0-1,1 0 1,17 0-16,1 0 16,-19 0-16,19 0 15,-1 0-15,-17 0 16,17 0 0,-17 0-16,-18 0 15,35 0 1,1 0-16,-18 0 15,17 0-15,-17 0 16,17 0-16,-35 0 16,18 0-16,17 0 15,-17 0-15,-18 0 16,35 0-16,1 0 16,-1 0-16,0 0 15,1 0-15,-1 0 31,0 0-31,1 0 16,-1 0-16,-17 0 16,17 0-1,-17 0 204,0 18-219,-36 17 16,1-17-16,17-1 15,17 1-15,19 0 16,-1-18-16,0 0 16,-17 17 234,0-17-235,0 18 1,-18 0-16,-18-1 15,18-17-15,36 0 16,-1 0-16,0 0 47,18 18 78</inkml:trace>
  <inkml:trace contextRef="#ctx0" brushRef="#br0" timeOffset="-180090.16">15928 16192 0,'18'0'94,"-1"0"-94,1 0 16,-1 0-1,1 0 1,17 0-16,-17 0 16,0-17-16,17 17 15,-17 0-15,17 0 16,0 0-16,18-18 16,-18 18-16,1 0 15,34 0-15,-17 0 16,18 0-16,17 0 15,-35 0-15,17 0 16,1 0 0,-18 0-16,0 0 0,17 0 15,-17 0 1,-18 0-16,36 0 16,-18 0-16,-18 0 15,36 0-15,-1 0 16,1 0-16,-18 0 15,35 0-15,0 0 16,18 0-16,-18 0 16,0 0-16,1 0 15,16 18-15,19-18 16,-36 0-16,18 0 16,-36 0-16,19 0 15,-1 0-15,0 0 16,36 0-16,-36 0 15,35 35-15,-17-35 16,-18 0-16,0 0 16,36 0-16,-36 0 15,0 0-15,36 0 16,17 0-16,-53 0 16,36 0-16,-1 18 15,-35-18-15,0 0 16,36 0-1,-54 0-15,19 17 16,-1-17-16,-18 0 16,1 0-16,-18 0 15,0 0-15,17 0 16,-17 0-16,0 0 16,18 0-16,-18 0 15,0 0-15,-1 0 16,19 18-16,0-18 15,17 0-15,-35 0 16,17 0-16,1 0 16,-1 0-16,-17 0 15,35 0-15,-17 0 16,0 0-16,-19 0 16,-16 0-16,17 0 15,0 0-15,-18 0 16,0 0-16,0 0 15,18 0-15,0 0 0,-35 0 16,52 0 0,-17 0-16,-17 0 15,34 0-15,1 0 16,-18 0-16,-18 0 16,0 0-1,0 0-15,-17 0 16,0 0-16,-1 0 15</inkml:trace>
  <inkml:trace contextRef="#ctx0" brushRef="#br0" timeOffset="-149809.53">2752 12488 0</inkml:trace>
  <inkml:trace contextRef="#ctx0" brushRef="#br0" timeOffset="-143065.92">2699 13282 0,'17'0'219,"124"18"-219,71-18 15,-35 0-15,-1 0 16,36 0-16,-18 0 16,-18 0-16,-17 0 15,-53 0-15,-36 0 16,1 0-16,-1 0 16,-52 0-16,35 0 15,-18 0 1,-17 0-16,-1 0 0,1 0 15,35 0-15,-18 0 16,0 0 0,36 0-16,17 0 15,-17 0-15,17 0 16,0 0-16,36 0 16,-1 0-16,-17 0 15,17 0-15,-34 0 16,-1 0-16,35 0 15,-35 0-15,1 0 16,-19 0-16,1 0 16,35 0-16,-18 0 15,35 17-15,1-17 16,35 0-16,17 0 16,18 0-16,18 0 15,17 0-15,-17 0 16,-1 0-16,19 0 15,-19 0-15,19 0 16,-36 0-16,52 0 16,-34 0-16,-18 0 15,35 0-15,-17-35 16,-35 35-16,17-18 16,-53 18-16,35 0 15,-35 0 1,18 0-16,17-17 15,-52 17-15,17 0 16,-18 0-16,18 0 16,36 0-16,-18 0 15,-18 0-15,70 0 16,-34 0-16,-1 0 16,1 0-16,-1 0 15,36 0-15,-71 0 16,70 0-16,-69 0 15,16 0-15,-17 0 16,71-35-16,-36 35 16,1-18-16,-1 18 15,1 0-15,34 0 16,19-18-16,-19 18 16,19 0-16,-19-17 15,1 17-15,17 0 16,-17-36-16,-36 36 15,18 0-15,-35 0 16,17 0-16,-34-17 16,16 17-16,-17 0 15,18 0 1,18 0-16,-36 0 16,35 0-16,-35 0 15,36 0-15,34 0 16,1 0-16,-18 0 15,53 0-15,-18 0 16,36-18-16,-1-17 16,-34 35-16,17 0 15,-18 0-15,0-18 16,18 18-16,-18 0 16,1-18-16,-19 18 15,1 0-15,17 0 16,-17 0-16,-18-35 15,-18 35-15,36 0 16,0 0-16,-36 0 16,1 0-16,-36 0 15,35 0-15,0 0 16,36 0-16,-36 0 16,36 0-16,-18 0 15,53 0-15,-53 18 16,18-18-16,-1 0 15,-16 0 1,51 0-16,-52 0 16,18 0-16,-35 0 15,34 0-15,-17 0 16,-17 0-16,34 0 16,-34 0-16,-1 0 15,36 0-15,-36 0 16,-35 0-16,36 0 15,-19 0-15,-52 0 16,53 17-16,-36-17 16,-17 0-16,18 0 15,-1 0-15,1 0 16,-1 0-16,-35 0 16,36 18-16,-54 0 15,19-18-15,-19 0 16,-35 0-16,18 17 15,-35-17-15,-18 18 63,18-18-63,-18 18 16,17-18-16,1 35 15,-18 0 1,0 1-16,0-1 15,18 18-15,-1 0 16,1 17-16,-1 1 16,-17-18-16,18 0 15,-18-1-15,18 37 16,-18-19-16,0-17 16,0 35-16,17-35 15,-17 53-15,0-18 16,0 0-16,0 1 15,0 34-15,0-35 16,18-17-16,-18 17 16,0 0-16,0 0 15,0 18-15,0-17 16,0-1-16,18-18 16,-18 18-16,0 36 15,0-36-15,0 36 16,0-36-16,17 0 15,-17 35-15,18-34 16,-18-19-16,0 1 16,0-1-1,0-17-15,0 18 16,0-18-16,0-18 16,0 0-16,0 1 15,0-19-15,0 18 16,0-17-16,0 0 15,-18 17-15,1-17 16,-1-1-16,0 19 16,1-1-16,-1-18 15,0 36-15,-17-17 16,18 17-16,-1-18 16,-17 18-16,17 0 15,0 17-15,1-17 16,-1-18-16,-17 18 15,35 0-15,-18-17 16,0 16-16,1-16 16,-18-1-16,35 0 15,-18 1-15,0-1 16,1 0-16,-19-17 16,36-1-16,0 19 15,-35-36-15,17 17 16,1 1 15,17 0-31,-18-18 16,-17 0-16,17 17 15,-17 1-15,0 0 16,-1-1-16,1 1 16,-18-1-16,18 1 15,-18 0-15,0-18 16,-17 0-16,17 0 15,0 0-15,0 0 16,-35 0-16,17 0 16,-17 0-16,-36 0 15,19 0-15,16 0 16,-34 0-16,-1 0 16,-34 35-16,52-35 15,-71 0-15,19 0 16,17 18-16,-18-18 15,18 17-15,-53-17 16,17 0-16,54 18 16,-54-18-16,36 35 15,-35-17-15,0-18 16,17 17-16,18-17 16,-18 0-16,35 18 15,1-18 1,35 0-16,0 0 15,-1 0-15,19 0 16,-1 0-16,18 0 16,-17 18-16,-1-18 15,1 17-15,-1 1 16,18-18-16,-35 18 16,35-1-16,-35-17 15,-18 18-15,0-18 16,-17 0-16,-1 0 15,1 0-15,-1 0 16,-17 0-16,18 0 16,17 0-16,-17 0 15,-36 0-15,53 0 16,-53 0-16,36 0 16,-18 0-16,-18 0 15,18 0-15,-36 0 16,36 0-16,-18 0 15,18 0-15,-17 0 16,17 0-16,-36 0 16,18 0-1,18 0-15,-35 0 16,-1 0-16,1 0 16,0 0-16,-1 0 15,-34 18-15,34-18 16,-34 0-16,69 35 15,-69-35-15,34 0 16,54 18-16,-18-18 16,0 17-16,0-17 15,17 0-15,18 0 16,-52 0-16,16 0 16,-34 0-16,17 0 15,-17 0-15,0 0 0,34 0 16,-16 0-1,-19 0-15,36-17 16,-18 17-16,36 0 16,-18 0-16,17 0 15,1 0-15,17 0 16,-17-36-16,-1 36 16,1 18-16,-1-18 15,-35 18-15,54-18 16,-19 0-16,1 0 15,-1 0-15,36 0 16,-35 0 0,34 0-16,-34 0 15,35 0-15,-18 0 16,-18 0-16,1 0 16,-1 0-16,1 0 15,17 0-15,-17 0 16,-1 0-16,-17 0 15,18 0-15,34 0 16,1 0-16,-18 0 16,53 0-16,-35 0 15,18 0-15,-1 0 16,1 17-16,17-17 16,-18 0-16,-35 0 15,-17 18-15,-1-1 16,-34-17-16,16 18 15,19-18-15,-36 0 16,18 35-16,18-35 16,-1 0-16,36 0 15,-35 0-15,34 0 16,-34 0-16,70 0 16,-71 0-16,54 0 15,-18 0-15,0 0 16,-1 0-1,1 0-15,18 0 16,-1 0-16,18-17 16,-53 17-16,-17-36 15,35 19-15,-36 17 16,1-18-16,34 18 16,1 0-16,18 0 15,-18 0-15,-1 0 16,1 0-16,18-17 15,-19 17-15,19-18 16,-18 18-16,17-18 16,-17 18-16,0 0 15,-1 0-15,-16 0 16,16 0-16,-34 0 16,17 0-16,0-17 15,18 17-15,0 0 16,-36 0-16,1 0 15,35 0-15,0 0 16,-36 0-16,1-18 16,34 18-1,-34 0-15,35-18 16,0 18-16,-36 0 16,1 0-16,34 0 15,-34-17-15,0 17 16,34 0-16,-34 0 15,-1 0-15,19 0 16,-19-18-16,-35 18 16,36 0-16,-18 0 15,0 0-15,17 0 16,36 0-16,-18-18 16,18-17-16,17 35 15,1 0-15,35 0 16,-1-18-16,-17 18 15,18-17-15,-18 17 16,18 0-16,17 0 16,-52 0-16,34 0 15,-52 0-15,35 0 16,-35 0-16,18 0 16,-19 0-16,1 0 15,35 0 1,-17-18-16,34 18 0,-34 0 15,35 0-15,-1 0 16,-34 0 0,17 0-16,-18 0 15,18 0-15,-17 0 16,-18 0-16,17 0 16,0 0-16,-17 0 15,35 0-15,0 0 16,1 0-16,34 0 15,-17 0-15,17 0 16,0-17-16,18-1 94,0-35-79,0 18-15,0-36 16,-17 18-16,-1 0 16,18 18-16,-18-18 15,18-17-15,0 17 16,-17 17-16,17-17 16,-18 18-1,18 0-15,0 0 16,0-1-16,0 1 15,0-18-15,0 0 16,-17 18-16,-1-18 16,18 0-16,-18 0 15,18 18-15,0-18 16,-17 0-16,17 18 16,0-18-16,-18-18 0,18 54 15,-18-36 1,18 0-16,0 18 15,0-36-15,0 18 16,0 0-16,0 18 16,0-36-16,0 18 15,0 18-15,0-35 16,0 17-16,-17 17 16,17-16-16,0-1 15,0-18-15,0 18 16,0-17-16,0-1 15,0 0-15,0-17 16,17 53-16,1-36 16,0 19-1,-1-1-15,1 17 16,0 1-16,-18 0 16,0 0-16,0-18 15,0 17-15,0 19 16,0-19-16,0 1 15,17 17-15,1-17 16,-18 0-16,0 17 16,17-17-16,1 0 15,0 17-15,-1-35 16,-17 18-16,18 0 16,-18-18-16,0 0 15,0 35-15,18-17 16,-18 0-16,17-1 15,-17 1-15,0 0 16,18-1-16,-18-16 16,0-1-16,0 35 15,18-35-15,-18 18 16,17 0-16,-17 17 16,18-35-16,-18 35 15,0-17-15,0 17 16,0 1-1,0-18-15,0-1 32,0 19-17,0-19 1,0 1 0,0 0-1,0 17 1,0 0-16,0 1 15,0-1-15,0 1 16,0-19 0,0 19-16,0-1 15,0-17-15,0-1 16,0 19 0,0-1-16,0 1 15,0-1 1,-18 18-16,18-18 15,0 1 79,-17 17-94,-1 0 16,18-18 31,-18 0-32,18 1 1,0-1 109</inkml:trace>
  <inkml:trace contextRef="#ctx0" brushRef="#br0" timeOffset="-139714.33">14446 13847 0,'18'0'156,"-18"35"-140,0-18-16</inkml:trace>
  <inkml:trace contextRef="#ctx0" brushRef="#br0" timeOffset="-134452.81">14482 14605 0,'35'0'125,"35"0"-125,-17 0 15,35 0-15,1 0 16,-19 0-16,18 18 16,-17-18-16,-36 0 15,1 0-15,-19 0 16,1 0 15,17 0 0,-17 0-31,17 0 16,18 0-16,-35 0 16,34 0-16,1 0 15,0 0-15,-17 0 16,34 0-16,-35 0 15,36 0-15,-36 0 16,1 0-16,-1 0 16,-18 0-16,1 0 15,0 0-15,-1 0 16,1 0 0,17 0-16,-17 0 15,35 0-15,-18 0 16,18 0-16,-18 0 15,1 0-15,34 0 16,-35 0-16,54 0 16,-54 0-16,18 0 15,0 0-15,-18 0 16,0 0 0,1 0-1,-19 0 1,18 0-16,-17 0 15,0 0-15,35 0 0,-36 0 16,36 0 0,0 0-16,-18 0 15,1 0-15,17 0 16,-18 0-16,0 0 16,18 0-16,-35 0 15,17 0-15,0 0 16,-17 0-16,17 0 15,-17 0-15,17 0 16,0 0-16,-17 0 16,17 0-16,-17 0 15,0 0-15,17 0 16,0 0-16,18 0 16,-18 0-16,18 0 15,0 0-15,18 0 16,-36 0-16,36 0 15,-19 0-15,-16 0 16,-1 0-16,18 0 16,-35 0-1,-1 0 1,1 0 0,-1 0-16,1 0 15,17 0 1,-17 0-16,35 0 15,-35 0-15,-1 0 16,36 0-16,-18 0 16,1 0-16,-1 0 15,18 0-15,-35 0 16,34 0-16,-34 0 16,53 0-16,-18 0 15,-18 0-15,35 0 16,1 0-16,-18 0 15,-18 0-15,18 0 16,-18 0-16,-17 0 16,35 0-16,-35 0 15,17 0-15,-18 0 16,1 0-16,17 0 16,18 0-16,-17 0 15,-1 0 1,0 0-16,0 0 15,18 0-15,-35 0 16,35 17-16,-35-17 16,-1 0-16,1 0 15,-1 0-15,1 0 16,17 0-16,-17 0 16,17 0-16,1 0 15,-19 0-15,1 0 16,-1 0-16,19 18 15,-1-18-15,18 0 16,0 0 0,-36 0-16,36 0 15,-17 0-15,17 0 16,-18 0-16,18 0 16,0 0-16,17 0 15,-52 0-15,17 0 16,0 0-16,-17 0 15,0 0-15,17 0 0,-17 0 16,17 0 0,-35 18-16,35-18 15,0 0-15,1 0 16,17 0-16,-36 0 16,36 0-1,-17 0-15,-1 0 16,0 0-16,18 0 15,-35 0-15,35 0 16,-1 0-16,-16 0 16,34 0-16,1 0 15,-36 0-15,18 0 16,18 0-16,-18 0 16,-18 0-16,35 0 15,1 0-15,-36 0 16,18 0-16,-18 0 15,1 0-15,17 0 16,-1-18-16,-16 18 16,-1 0-16,0 0 15,1 0-15,-1 0 16,-17 0-16,-1 0 16,18 0-16,1 0 15,-19-18 1,1 18-16,17 0 15,-17 0-15,35 0 16,0 0-16,-18 0 16,36 0-16,-19 0 15,-16 0 1,-1-17-16,18 17 16,-35 0-16,35 0 15,-18 0-15,0 0 16,0 0-16,-17 0 15,17 0-15,1 0 16,-19 0-16,18 0 16,1 0-16,-1 0 15,-17 0 1,-1 0-16,19 0 16,-1 0-1,-18 0-15,1 0 16,17 0-16,-17 0 15,17 0-15,1 0 16,-1 0 0,-17 0-1,17 0-15,0 0 16,-17 0 0,17 0-1,-17 0-15,17 0 16,0 0-1,-17 0-15,35 0 0,0 0 16,-36 0 0,36 0-16,-18 0 15,18 0-15,-17 0 16,-1 0-16,0 0 16,18 0-16,-35 0 15,35 0-15,0 0 16,-36 0-16,54 0 15,-18 0-15,-18 0 16,18 0-16,0 0 16,-18 0-16,18 0 15,0 0-15,-18 0 16,36 0-16,-18 0 16,-18 0-16,53 0 15,-35 0-15,18 17 16,17 1-16,-35-18 15,17 0-15,19 0 16,-54 0-16,35 0 16,1 0-16,-18 0 15,0 0-15,0 0 16,17 0-16,-35 0 16,18 18-16,0-18 15,0 0 1,-17 0-16,16 0 15,1 0-15,0 0 0,0 0 16,-18 17-16,18-17 16,0 0-1,-17 0-15,16 0 16,19 0-16,-18 0 16,18 0-16,-19 0 15,1 0-15,-17 0 16,-1 0-16,0 0 15,-17 0-15,35 0 16,-36 0-16,19 0 16,17 0-16,-18 0 15,18 0-15,17 0 16,-17 0-16,18 0 16,-18 0-16,35 0 15,-35 0-15,0 0 16,0 0-16,0 0 15,17 0-15,-17 0 16,0 0-16,0 0 16,-18 0-1,18 0-15,-18 0 16,-17 0-16,17 0 16,1 0-16,-19 0 15,18 0-15,-17 0 16,0 0-16,17 0 15,-17 0-15,17 0 16,-17 0-16,34 0 16,1 0-16,-17 0 15,-19 0 1,1 0-16,0 0 16,-1 0-16,1 0 15,0 0 1,-1 0-1,1 0-15,-1 0 16,19 0 0,-19 0-1,1 0-15,35 0 16,-35 0-16,17 0 16,-18 0-16,1 0 15,0 0 1,-18-17 234,17 17-235</inkml:trace>
  <inkml:trace contextRef="#ctx0" brushRef="#br0" timeOffset="134981.31">26317 15222 0</inkml:trace>
  <inkml:trace contextRef="#ctx0" brushRef="#br0" timeOffset="192622.24">31944 15434 0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8T13:38:39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6562 7320 0,'0'18'47,"0"-1"-47,0 1 16,0 0-16,0-1 15,0 1-15,0 17 16,0 1-16,0-1 16,0-18-16,0 19 15,0-1-15,0 0 16,0-17-1,35 0 64,35-18-79,-52 17 15,106 1 1,-54-1-16,1-17 15,-18 18-15,0-18 16,-18 0-16,-35-18 109,0 1-109,0-18 16,0-18-16,0 17 16,0 1-1,-18 35-15,18-18 16,0 1 0,-17 17 15,17-18 0,-18 1-31,18-1 31,0 53 63,-18 18-94,18-35 16,0 52-16,0-34 15,0-1-15,0 0 16,0 0-16,18-17 16,-18 0-16,0 17 15,18-17 1,-18-1-16,0 1 15,17-1-15,-17 1 16,0 17 0,0-17-16,18 0 15,-1-18 95,36 0-95</inkml:trace>
  <inkml:trace contextRef="#ctx0" brushRef="#br0" timeOffset="1382.72">8696 7779 0,'88'0'78,"36"-18"-78,70 18 16,-18 0-16,0 0 16,36 0-16,-53 0 15,-71 0-15,-17 0 16,-54 0 0,1 0 46,17 0-62,-17 0 16,35 0-16,-36 0 15,1 0 1,-18 18 93,0-1-93,18 1-16,-18 0 16,0-36 62,0 0-63,0-17-15,0-18 16,0 36-16,0-36 16,0 35-16,0 0 15,0 1 1,53 34 46,-36 19-62,1-19 16,17 1-16,0-18 16,1 18-16,-36-1 15,0 1 63,-18-1-78,-17-17 16,17 0-16,18 36 16,-18-36-1,36 0 48,17 0-63,18 0 15,0 0-15</inkml:trace>
  <inkml:trace contextRef="#ctx0" brushRef="#br0" timeOffset="2479">11165 7338 0,'-17'17'31,"17"36"-15,0-17-16,-18 17 15,18 17-15,0-17 16,0-35-16,0 17 16,0-17-16,0-1 15,0 1 1,18-18-16,-1 0 16,19 0-1,-1 0-15,18 0 16,35 0-16,-17 0 15,-1 0 1,-17 0-16,0 0 16,-18 0-16,-17 0 15,-18-18 48,0-17-48,0 17 1,0 1-16,-35-1 16,17-17-16,18 17 15,0 0-15,0 1 16,-18 17-16,18 35 94,0 18-94,0 18 15,0-1-15,0 1 16,0-36-16,0 35 16,0-34-16,0-19 15,18 54 1,-18-53-16,0-1 15,18 1-15,-18 0 16,17-1-16,1 1 16,-18-1-1,0-34 48,0-1-63,0-35 15,0-17-15,0-19 16,0 19-16</inkml:trace>
  <inkml:trace contextRef="#ctx0" brushRef="#br0" timeOffset="3366.37">11747 7161 0,'53'-17'31,"-17"-1"-31,17 18 16,-18 0-16,-17 0 15,17 0-15,-18 0 16,1 0-16,0 0 16,-1 0-1,-17 18 48,0 17-63,-17-35 15,-19 18-15,36-1 16,-17 1-16,-1-18 16,18 18-16,0-1 46,0 1-46,0-1 16,-17 1 0,17 0-16,0-1 15,0 1 1,17-18-16,1 18 16,-1-1-1,19-17-15,17 0 16,0 0-16,-18 0 15,18 0-15,-36 0 0,1-17 16,0 17 0,-18-18-1</inkml:trace>
  <inkml:trace contextRef="#ctx0" brushRef="#br0" timeOffset="4341.99">13017 7990 0,'36'0'47,"-19"0"-31,36 0 0,18 0-16,-36 0 15,0 0-15,-17 0 16,0 0-16,-1 0 31,19 0 16,34 0-47,-17 0 16,-35-17-16,-1 17 15,1 0 1</inkml:trace>
  <inkml:trace contextRef="#ctx0" brushRef="#br0" timeOffset="4910.2">13106 7832 0,'17'0'47,"36"0"-32,35 0-15,-35 0 16,18 0-16,-1 0 16,-17 0-16,-35 0 15</inkml:trace>
  <inkml:trace contextRef="#ctx0" brushRef="#br0" timeOffset="5471.11">13882 7585 0,'0'53'31,"0"-18"-15,0 35-1,0-17-15,0 0 16,0 0-16,0 0 15,17-35-15,-17-1 16,0 19-16,18-36 94,17-18-79,-17-17 1</inkml:trace>
  <inkml:trace contextRef="#ctx0" brushRef="#br0" timeOffset="6549.33">14146 7602 0,'0'0'0,"0"18"0,-17 0 16,-19-18-16,36 17 16,0 19-16,0-1 15,0-18-15,0 1 16,0 17-1,0-17-15,0 17 16,18-17-16,0-18 16,-1 35-16,19 0 15,-19-35-15,1 18 16,35-18-16,-18 35 16,18-17-16,-35-18 15,17 0-15,-17 0 16,-1 0-16,1 0 15,0-18 1,-1 1-16,1-1 16,-18 0-1,0-17-15,17 35 16,-17-17 0,0-1-1,0 0 16,-17 1-15,-18 17 0,17 0-16,0 0 15,1 0-15,-1 0 16,0 0-16,1 0 16,-1 0-1,0 0 1,18 17-16,-17-17 15,17 36-15,-18-36 0,18 17 16,0 18 0,-18-35-16,18 18 15,0 0 1,0-1-16,0 1 16,0 0 15,0-1-16</inkml:trace>
  <inkml:trace contextRef="#ctx0" brushRef="#br0" timeOffset="10502.52">6738 9931 0,'35'-18'62,"-17"0"-46,17-35-16,1 1 15,-1-1-15,-35 17 16,35 1-16,-17 17 16,-18 1-16,17-1 15,-17 71 95,0 18-95,0-36-15,0 35 16,0 1-16,0-36 16,0 18-1,0 0-15,0-35 0,0 17 16,0-17-1,0-1-15,0 19 16,0-19 0,0 1-1,0 0 1,53-18 78,-17-18-79</inkml:trace>
  <inkml:trace contextRef="#ctx0" brushRef="#br0" timeOffset="11429.65">7302 9648 0,'18'0'78,"35"-17"-78,0 17 16,-35 0-16,17 0 15,-17 0-15,-18-18 16,35 18-1,-18 18 17,1-1-32,-18 19 15,0-19-15,0 19 16,0 17-16,-35-18 16,-18 0-16,18 36 15,-18-36-15,53 0 16,-18 1-16,0-36 15,18 17-15,0 1 94,0-1-78,0 1-16,18 0 15,0 17-15,17-17 16,18 17-16,-18 0 16,0-17-16,1-18 15,-19 0-15,1 0 16,0 0 0,-1 0-16,1-18 15,0 1 1,-1-19-1,1 19-15,-18-1 16,17-17-16,-17 17 16,0 0-16,0 1 31</inkml:trace>
  <inkml:trace contextRef="#ctx0" brushRef="#br0" timeOffset="12549.83">9155 9754 0,'35'0'78,"71"0"-78,17 0 16,18 0-16,71 0 15,17 0-15,18 0 16,18 36-16,-89-36 15,-35 0 1,-53 0-16,-52 17 16,-19-17-1,-34 53 126,17-35-125,-18-1-16,0-52 62,18 0-46,0-36-16,0 36 15,0 0-15,0-18 16,18 53 46,17 0-46,-17 17-16,0 19 16,35-1-16,-36-35 15,1 18-15,-1-18 16,-17 17 0,0 1 15,-35 0-16,18-1-15,-1 1 16,18-1 31,0 1-47,18 0 16,70 17-1</inkml:trace>
  <inkml:trace contextRef="#ctx0" brushRef="#br0" timeOffset="13278.41">11783 9913 0,'17'-18'47,"19"-17"-47,-36 17 16,17-17-1,19 0-15,-1 0 0,0-1 16,-17 19 0,17-19-16,-17 19 15,-18-1-15,0 71 78,0 18-78,0-18 16,17-1-16,1-16 16,-18-19-16,18 19 15,17-36 110,0 0-109,-17-36-16</inkml:trace>
  <inkml:trace contextRef="#ctx0" brushRef="#br0" timeOffset="13967.68">12330 9666 0,'35'0'62,"35"0"-46,-17 0-16,-17 0 15,-1 0 1,-35 35 31,0-17-31,0 0-1,0 35-15,0-18 16,-35 18-16,-1-18 15,19 18-15,-1-35 16,18-1-16,0 1 16,0 0-1,18-18 1,-18 17-16,17-17 16,19 0-16,-19 0 15,1 0 1,17 0-1,0-17-15,1 17 16,-19 0-16,19-18 16,-19 18 31,-17-18-47,0 1 31,0-19 0</inkml:trace>
  <inkml:trace contextRef="#ctx0" brushRef="#br0" timeOffset="14790.24">12488 9366 0,'36'-17'32,"17"17"-17,-1 0-15,-34-18 16,17 18-16,-17 0 15,-18 18 48,0 17-47,0 0-16,-18-17 15,18-1-15,-17 1 16,17 0-16,17-1 78,1-17-62,17 0-16,1 0 15,16 0-15,-16 0 16,-19 0-1,19 0 48,-1 0-47,18 0-16</inkml:trace>
  <inkml:trace contextRef="#ctx0" brushRef="#br0" timeOffset="15758.37">13988 9984 0,'70'-18'63,"-17"0"-63,18 1 15,-18 17 1,35 0-16,-53 0 16,-17 0-16,-1 0 15</inkml:trace>
  <inkml:trace contextRef="#ctx0" brushRef="#br0" timeOffset="16167.05">14058 9754 0,'18'0'32,"35"0"-17,0 0-15,-18 0 16,0 0-16,-17 0 15,-1 0 1,1 0 15,0 0-31,17 0 16,-17 0-16,17 0 16</inkml:trace>
  <inkml:trace contextRef="#ctx0" brushRef="#br0" timeOffset="16804.27">14711 9913 0,'17'0'31,"19"-18"-15,-19-35-16,19 18 15,-1-18-15,-17 36 16,17-19-16,0 19 16,-35-1-16,18 0 15,-1 54 63,1 17-78,0-36 0,-1 36 16,-17 0 0,18-18-16,-18-17 15,18 0 1,-1-18 62,19 0-62,-1 0-16,0 0 15,18 0-15</inkml:trace>
  <inkml:trace contextRef="#ctx0" brushRef="#br0" timeOffset="17694.8">15434 9719 0,'0'35'31,"0"1"-15,0-1-16,0 18 15,0-36-15,0 1 16,0 0-16,0-1 31,71-17-15,-1 0-1,-35 0-15,36 0 16,-36-35-16,-17 35 16,-18-35 140,0 17-156,0-17 15,0 17-15,0 1 16,0-1-16,0 0 16,0 71 77,0-18-93,0 18 16,0 0-16,0-17 16,0-19-16,0 36 15,0-35-15,0-1 16,0 1 0,0 0-1,0-1 1,35-34 93,-17-36-93,-1 18-16</inkml:trace>
  <inkml:trace contextRef="#ctx0" brushRef="#br0" timeOffset="18637.84">15928 9790 0,'0'35'47,"0"-18"-47,0 1 16,0 17-16,0-17 15,0 0-15,18-18 16,-1 17 15,1-17-15,17 0-16,0 0 16,1 0-16,-1 0 15,-17 0 1,-1 0-16,1 0 15,-1 0 1,1 0 0,-18-17-16,0-1 47,0 0-32,0 1 1,0-1-16,0 0 15,0 1-15,0-1 16,0-17 0,0 17-16,0 1 31,0 52 47,-18 18-62,18-18-16,0 18 15,-17 0-15,17-35 16,0 17-16,0 0 16,0-17-16,0 17 15,0-17-15,0-1 16,0 1-16,-35-18 156,-1 0-125,-34 0-31,52 18 16</inkml:trace>
  <inkml:trace contextRef="#ctx0" brushRef="#br0" timeOffset="23181.32">7073 11853 0,'35'0'140,"1"0"-140,-19-17 16,36 17-16,-17 0 16,-1 0-16,-18 0 15,1 0-15,0 0 16,-1 0 31,19 35-32,-36-17-15,17-1 16,1 19-16,-18-19 16,18 1-16,-18-1 15,0 1 1,-18 17-1,-17 1-15,-18-19 16,53 1-16,-36 0 16,1-18-16,35 35 15,-17-35-15,-1 0 16,18 17-16,-18-17 16,1 0 62,-1 0-78,18-17 31,0-1-31,18 18 31,-1 0-15,1 0-16,0 0 15,-1 0-15,36 53 16,-18-35-16,-17-1 16,0-17-16,-1 18 15,1 0 1,17-18-16,18 0 16,-35 0-16,17 0 15,-17 0-15,-1 0 16,1-18-1,0 0-15,-18 1 16,0-19-16,17 1 16,-17 18-1,36 69 110,-19-34-109,-17 0-16,35 17 16,18 18-16,-17-53 15,34 35-15,-35-35 16,1 18-16,34-18 15,-52 0-15,0 0 16,17 0-16,-35-18 16,35-17-16,-35 17 15,18-17-15,-18 0 16,0 17-16,0-35 16,0 0-16,-18 18 15,1-18-15,-19 35 16,19-17-1,-19 35 32,19 0-31,-19 0-16,19 0 16,-1 0-16,0 18 15,1-18-15,-18 0 16,17 0-16,0 17 15,1-17-15,-1 0 16,0 0 31,1 0-31,-1 0-1</inkml:trace>
  <inkml:trace contextRef="#ctx0" brushRef="#br0" timeOffset="24623.89">10178 11994 0,'53'0'62,"52"0"-46,36 0-16,36 0 15,17 18 1,0-18-16,35 0 16,-17 0-16,-53 0 15,-106 0-15,-1 0 16,-34 0-16,-36 0 109,18-53 16,0 18-109,0-36-16,0 18 16,0 18-16,0 17 15,0 1 1,18 17 31,17 17-47,-17 36 15,35 18-15,-18-18 16,1-18-16,-19 0 16,-70-17 46,0-18-31,18 18-31,17-18 0,36 0 78,17 0-62,-17 0 0</inkml:trace>
  <inkml:trace contextRef="#ctx0" brushRef="#br0" timeOffset="25806.68">12471 11730 0,'53'0'63,"0"0"-47,-18 0-16,18 0 15,-36 0-15,54 0 16,-18 17-16,0 19 15,-53-19-15,35-17 16,-17 18-16,-18 0 16,0-1-1,-18 1-15,-17 17 16,17-35-16,18 18 16,-18 0-16,18-1 15,0 1 1,0-1-1,18-17 1,0 36-16,17-36 16,-35 17-16,18-17 15,-1 0 1,36 0-16,0 0 0,-18 0 16,36-17-1,-36 17-15,18-18 16,0-17-16,-53 17 15,18 1-15,-18-19 16,0 1-16,0 17 16,0 1-16,-18 17 31,18 17 16,0 1-47,0 0 15,18 17-15,-18-17 16,35-18-16,-35 17 16,35 1-16,-17-18 15,0 0-15,17 0 16,0 0 0,-17-18-16,-1 18 15,1-17-15,0-1 16,-18 0-16,17-17 15,-17 0-15,0 17 16,0 0-16,0-17 16,-35 17-16,0 1 15,17-18-15,-17 35 16,0 0 0,-1 0-16,1 0 15,0 0-15,17 0 16,0 0-16,1 0 15,-1 0-15,18 17 32,0 1-17,0-1 1,35-17 0,-17 0-16,0 0 15,17 0-15,-17 0 0</inkml:trace>
  <inkml:trace contextRef="#ctx0" brushRef="#br0" timeOffset="26398.44">13476 11483 0,'35'0'15,"36"0"1,-18 0-16,-18 0 16,-17 0-16,-18 18 62,0-1-62,0 18 16,-18 1-1,18-19 1,0 1-16,0 0 16,18-18-16,-1 0 15,1 0 95,17 17-110,18-17 15,-35 0-15,0 0 16,17 0-16</inkml:trace>
  <inkml:trace contextRef="#ctx0" brushRef="#br0" timeOffset="27022.19">14429 11942 0,'53'0'93,"-1"0"-93,-34 0 16,17 0-16,-17 0 16,17 0-16,-17 0 15</inkml:trace>
  <inkml:trace contextRef="#ctx0" brushRef="#br0" timeOffset="27462.4">14499 11783 0,'18'0'62,"35"0"-62,-18 0 16,-17 0-16,17 0 15,-17 0 48,-1 0-48,36 0-15</inkml:trace>
  <inkml:trace contextRef="#ctx0" brushRef="#br0" timeOffset="28501.93">15275 11659 0,'0'36'62,"0"-1"-46,0 18-16,0-18 16,0 0-1,36-35 63,-36-53-62,70 53-16,-35 0 16,1 0-16,-1 0 15,0 0-15,-17 0 31,-1 0-15,-17-17 15,18-1-15,0 18-16,-18-18 16,0 1-16,0-1 15,0-17-15,0 17 16,0-17-16,0 17 15,0 1-15,-18 17 79,18 17-79,0 1 15,-18 53 1,18-36-16,0 18 15,0 0-15,0-18 16,0-17-16,0 35 16,0-18-16,0-18 15,0 1-15,0 0 16,18-1-16,0-52 94,-18 17-94,35-17 15</inkml:trace>
  <inkml:trace contextRef="#ctx0" brushRef="#br0" timeOffset="29158.52">15734 11853 0,'0'0'0,"0"53"32,0-17-32,18-36 0,-18 17 15,17 1 16,18-18-31,-17 0 16,35 0-16,-35 0 16,-1-18-16,1 1 15,0 17-15,-1-36 16,-17 19-16,0-1 16,0-17-1,0-1 1,0 19-16,0-19 15,-17 19-15,17-1 16,-18 18 0,0 0-1,1 0-15,-1 0 16,0 0-16,-17 0 16,17 0-1,1 18-15,17-1 16,0 1-1,0 0 1,0-1 0,0 1-1,0 0-15,17-18 32</inkml:trace>
  <inkml:trace contextRef="#ctx0" brushRef="#br0" timeOffset="30053.5">16087 11712 0,'0'0'0,"-18"0"15,0 0 1,18 35-16,0-17 15,0 17 1,0-17-16,0 0 31,0 17-31,0-17 16,36 17-16,-36-17 16,35-1-16,0 1 15,0-18 1,-17 0-1,0 0-15,-1 0 16,1 0-16,0 0 16,-1 0-16,-17-18 15,0 1-15,18 17 16,-18-18-16,0 0 16,0 1-16,0-19 15,0 19-15,0-1 31,-35 0-31,35 1 16,-36-1 0,1 18 15,35-18-31,-18 18 16,1 0-16,-1 0 15,1 0 32,-1 0-47,0 18 16,1-18-1,-19 35 1,36-17 0,-17-18-16,-1 18 15</inkml:trace>
  <inkml:trace contextRef="#ctx0" brushRef="#br0" timeOffset="32350.28">6914 13794 0,'36'17'47,"34"19"-32,36 52-15,18-18 16,-54-17-16,18 0 16,1-18-16,-54 1 15,0-1-15,-17-17 16,-18 17-1,0-18-15,0 1 16,-18-18 0,0 0-16,1 18 15,-18-18-15,-1 0 16,19 0 0,-1-18-16,0-17 15,1 0 1,17 17-16,-36-53 15,36 54 1,-17-19-16,17-16 16,0 16-16,0 19 15,0-36-15,0 35 16,0 0-16,0 1 16,0-1-16,35 1 15,0-1-15,-17 0 16,35 1-16,-35-1 15,17 18-15,0-35 16,-35 17-16,18 0 16,-18 1-16,0-19 15,0 1 1,0 0-16,0 17 16,-36-17-16,-16 35 15,52-18-15,-18 18 16,-17 0-16,17 0 15,-35 0-15,18 18 16,17 0-16,-17-1 16,17 19-1,1-19-15,17 1 16,0-1 0,0 1 15,-18-18-31,18 18 15,0-1 1,18-17-16</inkml:trace>
  <inkml:trace contextRef="#ctx0" brushRef="#br0" timeOffset="33582.74">10054 14376 0,'71'0'16,"-18"0"0,35 0-16,0 0 15,71 0-15,-18 0 16,18 0-16,17 0 16,-35-36-16,-17 36 15,-1 0-15,1 0 16,17 0-16,-71 0 15,18 0-15,1 0 0,-36 0 32,-18 0-32,18 0 15,-36 0-15,19 0 16,-1 0-16,-17 0 16,-1 0 109,-17-35-32,0-18-93,0 36 16,0-1-16,0 0 16,18 18 77,-18 18-77,35 0-16,-35-1 47,-18 1-47,18-1 31,53 36 63,53-17-79</inkml:trace>
  <inkml:trace contextRef="#ctx0" brushRef="#br0" timeOffset="34590.18">13176 13970 0,'0'35'31,"36"18"-15,-19 0-16,18-35 15,18 35-15,-17 0 16,-19-18-16,1-35 16,-18 17-16,0 1 15,18 0 1,-18 17 15,-18-35-15,0 0-1,1 0 1,17-18 0,-36 18-16,19-17 15,17-1-15,-18 0 16,0 1-16,18-1 15,0 1-15,0-1 0,0-17 16,0-1 0,0 1-16,0 0 15,0 17-15,0-17 16,36 17-16,-19-17 16,1 17-1,-18 1-15,35-1 16,-35 0-1,18 1-15,-18-1 16,0 1-16,0-1 16,0 0-1,-18 1 1,-17 17 0,0 0-16,-1 0 15,-16 0-15,34 0 16,-17 0-16,17 0 15,-17 0 1,17 0 0,0 0-16,1 17 15,-1 1 17,36-18 14,35 0-46</inkml:trace>
  <inkml:trace contextRef="#ctx0" brushRef="#br0" timeOffset="35230.49">13441 13511 0,'53'0'31,"17"0"-15,-17 0-16,0-17 15,-35 17-15,-18 17 63,-18 1-48,0 17-15,18 1 16,-17-36 15,17 17-31,0 1 32,0-1-1,17 1-31,36-18 15,36 0-15,-19 0 16,18 0-16,-70 0 16,35 0-16,-35 0 93,-1 0-77</inkml:trace>
  <inkml:trace contextRef="#ctx0" brushRef="#br0" timeOffset="35878.14">14728 14182 0,'36'0'47,"52"0"-32,-18 0-15,1 0 16,0 0-16,-54 0 16,19 0-16,-19 0 15</inkml:trace>
  <inkml:trace contextRef="#ctx0" brushRef="#br0" timeOffset="36269.61">14817 14023 0,'17'0'47,"19"0"-47,16 0 16,1 0-16,0-18 15,-35 18-15,17 0 78,1 0-78</inkml:trace>
  <inkml:trace contextRef="#ctx0" brushRef="#br0" timeOffset="37804.21">15946 13741 0,'0'0'0,"-18"0"15,-17 0-15,17 0 16,0 0-16,1 35 16,-1-17-16,0 17 15,1 0 1,-1-17 0,18 17-16,0-17 0,0-1 15,0 19 1,0-19-16,0 19 15,18-1-15,-1 0 16,19-17-16,-36-1 16,17 1-16,1-18 15,0 0 1,17 18 0,-17-18-16,34 0 0,-16 0 15,-19 0 1,36-36-16,-35 36 15,0 0-15,-1-17 16,1-1 0,-18 0 15,0 1-31,0-1 16,0 1-1,0-1-15,-18 0 31,1 18-15,-1 0 0,0 0-1,-17 0-15,-18 0 0,35 0 16,-17 0 0,0 18-16,17 0 15,1-1 1,-1 1-1,18-1-15</inkml:trace>
  <inkml:trace contextRef="#ctx0" brushRef="#br0" timeOffset="40149.96">16369 13794 0,'0'70'78,"0"-35"-78,0-17 16,0 0-16,-18-1 15,18 1 1,0 0 0,0-1 15,18-17 0,0 0-31,34 18 16,-16-18-16,-1 0 15,18 0-15,0 0 16,-36 18-16,19-18 16,-19 0-16,-17-18 109,0 0-93,0-17-16,0-18 15,0 35-15,0 1 16,0-18-1,0 17 1,0 0-16,0 1 31,0 34 94,0 36-109,0-35-16,0 52 16,0-17-16,0 0 15,0-18-15,0 1 16,0-1-1,0-17-15,0 17 0,0-17 32,0-1-32,0 1 15</inkml:trace>
  <inkml:trace contextRef="#ctx0" brushRef="#br0" timeOffset="102862.15">7461 15998 0,'0'53'32,"0"0"-17,0 0-15,-17 0 16,17 0-16,0 18 16,-18-1-16,18-17 15,-18-18-15,18 18 16,0-17-16,0-19 15,0 1-15,0-1 16,0-52 93,-17 0-109,-1-36 16,0 18-16,18 1 16</inkml:trace>
  <inkml:trace contextRef="#ctx0" brushRef="#br0" timeOffset="103767">7461 16069 0,'0'0'0,"18"0"16,0 18-16,-18-1 15,17 1-15,1 17 16,17 0-16,0 18 16,-35-35-16,36 17 15,-1 18-15,0 0 16,0-18-1,-17-17-15,0 0 16,17-1-16,-17 1 16,-18-71 109,0 18-110,0-18-15,0 0 16,0 35-16,0-17 16,0-18-16,0 18 15,0 0 1,0 17-16,0-35 15,0 35-15,0-17 16,0-18-16,0 18 16,0 17-1,-18 18 95,18 18-79</inkml:trace>
  <inkml:trace contextRef="#ctx0" brushRef="#br0" timeOffset="104942.16">7955 16263 0,'0'35'15,"0"-17"1,0 0-16,0-1 16,18 1-1,-18 0-15,0-1 16,17-17-16,1 18 15,0-18-15,-18 17 16,17-17 0,1 18-1,0 0 1,-1-18 0,1 0-1,0 0 1,-1 0 15,-17-18-31,0 0 16,0 1-1,0-1 1,0 1-16,0-1 16,0 0-1,0 1 16,0-1 1,-17 18-32,17-18 15,-18 18 17,0-17-17,1 17 1,-1 0 15,0 0-31,1 0 47,-1 0-31,0 0-1,1 0 1</inkml:trace>
  <inkml:trace contextRef="#ctx0" brushRef="#br0" timeOffset="105765.62">8802 16192 0,'0'18'16,"0"0"-16,0 35 15,0-36-15,0 19 16,17-19-16,19 1 15,17 0 1,-18-18-16,18 0 16,-36 0-16</inkml:trace>
  <inkml:trace contextRef="#ctx0" brushRef="#br0" timeOffset="106446.14">9031 16387 0,'18'0'94,"17"-18"-78,0 0-1,-17 1-15,17-19 16,0 36-16,-17 0 15,-18-17-15,0-1 16,0 0 0,0 1-1,0-1-15,0 0 16,0 1 0,-18 17 15,1 0-16,-1 0 1,-17 0-16,0 0 16,17 0-1,0 0 1,-17 0-16,35 35 16,-18-35-16,-17 18 15,0-1-15,17 19 16,-17-1-16,0 0 15,35-17-15,0 0 16,0 17 0,0 0-1,0 0-15,17 1 16,1-19 0,0 1-16,17-18 15,0 35 1,0-35-16,18 0 15,0 0-15,-17 0 16,16 0-16,-16-17 16,-19-19-16,1 36 15,0-17 1,-1-1 0,19 0-1,-1-17 1</inkml:trace>
  <inkml:trace contextRef="#ctx0" brushRef="#br0" timeOffset="106982.85">9454 16245 0,'36'18'47,"-19"17"-47,36 1 16,0-1-16,0 0 15,-18-17-15,36 17 16,-36 0-16,0 1 15,1-36-15,-19 17 16,-34-17 62,-1 0-62,18-35-16,-18 17 15,-17 1 1,35-36-16,-17 35 16</inkml:trace>
  <inkml:trace contextRef="#ctx0" brushRef="#br0" timeOffset="107462.52">9790 16228 0,'-18'17'47,"-17"1"-47,-1 35 16,1 0-16,17-18 16,1-17-16,17 17 15,-18 0 1,1 1-16,-1-1 31,0-35-31,18 18 16,0-1-1,36-17 63</inkml:trace>
  <inkml:trace contextRef="#ctx0" brushRef="#br0" timeOffset="108070.79">10019 16316 0,'0'0'0,"18"18"15,-1-1 1,1 36-16,-18-35 16,0 17-16,17-35 15,1 18-15,-18-1 16,18 1 15,-18 0-15,0-54 62,0 19-78</inkml:trace>
  <inkml:trace contextRef="#ctx0" brushRef="#br0" timeOffset="108413.75">9948 16087 0,'0'17'94,"0"1"-78</inkml:trace>
  <inkml:trace contextRef="#ctx0" brushRef="#br0" timeOffset="109204.55">10583 16334 0,'-17'0'47,"-1"0"-47,-17 17 15,17 1-15,18 0 32,0-1-17,0 1 1,0-1-1,0 19-15,53-36 16,18 35 0,-18-35-16,17 18 15,-52-18-15,-1 0 16,-17 17 15,0 1-15,0 0-1,-17-18-15,-36 0 16,35 0-16,-17 0 16,17 0-16,1 0 15,-1 0 1,0 0 0,1 0-1,-1 0-15</inkml:trace>
  <inkml:trace contextRef="#ctx0" brushRef="#br0" timeOffset="110301.23">10989 15963 0,'0'35'16,"0"36"-16,35-36 16,-35 53-16,36-17 15,-1 0-15,0-18 16,-17-1-16,-1-16 15,-17 17-15,36-36 16,-36 1-16,17-18 16,-34-18 62,17 1-63,-36-1-15,1-17 16,35-1-16,-18 19 16,18-1-1,-17 18-15,34 0 110,36 0-110,18 0 15,0 0-15,34-17 16,-16 17-16,-19-18 16,-17 18-16,-18 0 15,-35-18-15,0-17 47,-17 17-31,-1 18-1,0-17-15,1-19 16,-19 36-16,36-17 16,-17 17-16,-1 0 15,1 0 1,-1 0-1,0 0 1,18 35 0,-17-17-16,17 17 15,0 0-15,0-17 16,0 0-16,0-1 16,17 18-16,1-17 15,0 0-15,-1-1 16,18-17-1,-35 18 1</inkml:trace>
  <inkml:trace contextRef="#ctx0" brushRef="#br0" timeOffset="111670.24">12859 16351 0,'17'0'63,"19"0"-47,-1 0-16,-17 0 15,-1 0-15,18 0 16,-35-17 15,0-19-15,0 19-16,0-19 15,0 19 1,-17 17-16,-1-18 16,18 0-1,-17 1-15,-1 17 16,-17 0 31,17 0-32,18 35-15,-18-35 16,1 35-16,17 1 16,0-19-16,-18 19 15,18-1-15,0-17 16,0 34-16,18-16 15,17-1-15,-17 0 16,35 1-16,-36-19 16,36 1-16,-18-18 15,-17 0-15,17 0 16,1 0-16,-36-18 16,17 1-16,1-19 15,-18 1-15,0 17 16,0-17-16,18 0 15,-18 0-15,0 17 16,17 0-16,-17 1 16,18 17-16,-18-18 15,17 53 48,-17 1-63,18-1 15,17 0-15,-35-17 16,18 17-16,0-35 16,-1 0 46,36 0-62,-18-18 16,18-17-16,-17 0 15,-1-18-15,0 18 16,-17 35-16,-1 0 47,-17 35-31,0-17-1,18 17 1,0-18 15,-18 1-31,17-18 16,1-18 31,17-34-32</inkml:trace>
  <inkml:trace contextRef="#ctx0" brushRef="#br0" timeOffset="112373.92">14534 16087 0,'0'53'31,"18"35"-31,-18 0 15,18 0-15,-18-17 16,17-18-16,1-18 0,0-35 94,-1 0-79,36-53 1,-35 0-16,17-17 16,0-1-16,-35 18 15</inkml:trace>
  <inkml:trace contextRef="#ctx0" brushRef="#br0" timeOffset="112742">14817 16087 0,'0'17'16,"0"1"-16,0 52 16,0-17-16,0-17 15,0 34-15,0-34 16,17-1-16,-17-18 15,18 1-15,-18 0 16,18-18-16,-18 17 31,0-34 47,-18-1-62,-17-35-16,-18-53 16,-35 36-16</inkml:trace>
  <inkml:trace contextRef="#ctx0" brushRef="#br0" timeOffset="113574.22">14235 15804 0,'52'-35'47,"54"18"-47,-17-19 16,69-17-16,-52 18 16,-18 17-16,18-17 15,-53 35-15,-18 0 16,-17 0-1,17 0 1,-17 71 0,35-18-16,-36 17 15,1 1-15,-18-18 16,0 17-16,0-35 16,-35 18-16,-18-53 15,35 36-15,-17-1 16,0-17-16,17-1 15,0-17 17,18 35 15,0-17-47,0 0 31,18 17-31,0-17 15,35-1-15,17 19 16,1-19-16,-18-17 16,-36 0-16,1 0 15,0 0 1,-18 18 0,17 0-1,1-1-15,-1-17 16,-34 0 93,-18-17-93,-1 17-16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8T13:40:47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5415 3986 0,'0'18'78,"0"35"-63,35 35-15,-17 0 16,0-17 0,35-18-16,-36 17 15,-17-34-15,18 17 16,0-18-16,17 18 16,-18-18-16,-17 18 15,18-18-15,0 18 16,-1-53-16,-17 53 15,0-35-15,18 17 16,-18 18-16,18-35 16,-1 34-16,-17 1 15,18-17-15,-18-1 16,18 18-16,-18-18 16,0-17-16,0 17 15,17-17-15,-17 17 16,0 0-16,0-17 15,0-1-15,0 1 16,18-18 0,35 0 171,88 0-187,-18 0 16,1 0-16,52 0 15,-35 0-15,36 0 16,-19 0-16,-34 0 16,-71 0-16,17-18 15,-17 18-15,-35 0 16,35 0-16,-18 0 16,0 0-16,18 0 15,0 0-15,0 0 16,35 0-16,-17 0 15,17 0-15,36 0 16,-1 0-16,18 0 16,18 0-16,17 0 15,1 0-15,-1 0 16,-35 0 0,36 0-16,-19 0 15,-52 0-15,18 0 16,-1 0-16,-35 0 15,36 0-15,-36 0 16,0 0-16,36 0 16,-36 0-16,0 0 15,35 0-15,1 0 16,-36 0-16,36 0 16,-1 0-16,-17 0 15,17 0-15,-34 0 16,34 0-16,36 0 15,-71 0-15,35 0 16,-34 0-16,-1 0 16,-35 0-16,35 0 15,-17 0-15,-1 0 16,36 0-16,-18 0 16,0 0-16,36 0 15,-1 0-15,18 0 16,0 0-16,18 0 15,-18 0-15,18 0 16,-18 0 0,18 18-16,-53-18 15,53 0-15,-36 0 16,18 0-16,-17 0 16,-36 18-16,35-18 15,1 0-15,-36 0 16,0 0-16,0 0 15,1 0-15,-1 0 16,18 0-16,-18 0 16,0 0-16,0 0 15,36 0-15,-1 0 16,-17 0-16,53 0 16,-36 0-16,18 17 15,36-17-15,-1 0 16,18 18-16,-53-18 15,36 0-15,-1 0 16,-35 0-16,35 0 0,-17 35 16,-18-35-1,36 0-15,-54 0 16,-35 0-16,18 0 16,0 0-1,-35 0-15,17 0 16,-18 0-16,19 0 15,-19 0-15,36 0 16,-18 0-16,36 0 16,-1 0-16,-35 0 15,-35 0-15,18 0 16,-1 0-16,1 0 16,-36 0-16,18 0 15,18 0-15,-1 0 16,-17 0-16,35-17 15,36 17-15,34 0 16,-16 0-16,-54-18 16,35 18-16,-35 0 15,18 0-15,-53 0 16,35 0-16,1 0 16,16 0-16,1 0 15,18 0-15,-1 0 16,1 0-16,-36 0 15,53 0-15,-53 0 16,18-18-16,-35 18 16,-36 0-1,35-17-15,1 17 0,17 0 16,-17 0 0,-18-18-16,70 18 15,-35 0-15,18 0 16,-18 0-16,18 0 15,18 0-15,-1 0 16,-35 0-16,18 0 16,-18 0-16,-35 0 15,35 0-15,-35 0 16,0 0-16,0 0 16,-18-18-16,18 18 15,0 0-15,0-17 0,53-1 16,17 18-1,19 0-15,16 0 16,-17 0-16,1 0 16,-19 0-16,1 0 15,-1 0-15,53 0 16,-70 0-16,88 0 16,-53 0-16,-17 0 15,17 0-15,-18 0 16,1 0-16,-54 0 15,-34 0-15,-1 0 16,-17 0 0,-1-35 46,19 0-46,-19-1-16,1 19 15,-1-19-15,-17 1 16,0 18-16,0-19 16,0 19-16,0-1 15,0-35-15,0 35 16,0 1-16,0-18 16,0 17-16,-17-17 15,-1-1-15,18 19 16,-17-19-16,-1 1 15,-17 0-15,35 0 16,-18-1-16,18 1 16,-35 17-16,17-17 15,0 17-15,18 1 16,-17-18-16,-1-1 16,1 1-1,-19 35-15,19-35 16,17-1-16,-18 19 15,18-1 1,-18 1-16,1-1 16,17 0-16,-18 1 15,0-19 1,1 19-16,17-1 16,0 0-16,-36-17 15,19 17-15,-1-17 16,18 0-16,-35 0 15,17-1-15,1 1 16,-1 17-16,0 1 16,18-1-16,-17 1 15,-1 17-15,18-36 16,-18 19-16,1 17 16,17-18-16,-18 0 15,1 18-15,-19-17 16,36-1-1,-17 18 1,-1-18 0,0 18-16,-17-17 31,-18 17-31,36-18 0,-36 18 16,0-17-1,17 17-15,1 0 16,-18 0-16,0 0 15,18 0-15,-18 0 16,0 0-16,0 0 16,-17 0-16,17 0 15,-18 0-15,-17 0 16,0 0-16,-18 0 16,18 0-16,-18 0 15,-17 0-15,34 0 0,-34 0 16,35 0-1,-36-18-15,18 0 16,18 18-16,-35-17 16,34 17-16,1 0 15,0 0-15,-18-18 16,18 18-16,-35 0 16,-1 0-16,36 0 15,0-35-15,-36 35 16,-17 0-16,18 0 15,-36 0-15,18-18 16,-18 18 0,18 0-16,53 0 15,-36 0-15,36 0 16,-35 0-16,-1 0 16,-17 0-16,0 0 15,17 0-15,-34-18 16,17 18-16,-18 0 15,18 0-15,0 0 16,-18 0-16,18 0 16,17 0-16,-17 0 15,-35 0-15,17 0 16,-17 0-16,-1 0 16,36 0-16,-35 0 15,52 0-15,-34 0 16,69 0-16,1 0 15,0 0-15,0 0 0,-36 0 16,36 0 0,0 0-16,-71 0 15,18 0-15,-18 0 16,18 0-16,-18 0 16,18 0-16,0 0 15,-35 0 1,-36 0-16,0 0 15,-17 0-15,0 0 16,-18 0-16,18 0 16,52 0-16,-17 0 15,-17 0-15,52 0 16,71 0-16,-18 0 16,0 0-16,53 0 15,-35 0-15,-18 0 16,53 0-16,-70 0 15,17 0-15,-18 0 16,1 0-16,-1 0 16,19 0-16,-19 0 15,-35 0-15,53 0 16,-17 18-16,0-18 16,-36 0-16,53 0 15,-18 0-15,1 0 16,-18 0-16,17 0 15,-34 0-15,17 0 16,-1 0-16,-16 0 16,69 0-16,-52 0 15,-17 0 1,-19 0-16,1 0 16,-1 0-16,-34 0 15,34 0-15,1 0 16,0 0-16,35 0 15,-1 0-15,-34 0 16,53 0-16,-1 0 16,36 0-16,0 0 15,-36 0-15,1 0 16,-1 0-16,18 0 16,-17 0-16,-36 0 15,53 0-15,-17 0 16,-1 35-16,1-35 15,-1 0-15,1 0 16,35 0-16,35 0 16,-71 0-16,36 0 15,0 0-15,0 0 16,35 0-16,-53 18 16,36 0-16,-1-18 15,0 17-15,1-17 16,17 0-16,-18 0 15,1 18-15,-1-18 16,-17 0 0,0 35-16,0-35 15,0 0-15,17 0 16,-17 0-16,17 0 16,1 18-16,-1-18 15,36 0-15,-18 0 16,18 0-16,-1 0 15,-17 0-15,18 17 16,0-17 0,17 18-16,18 17 218,18-17-202,0 0 0,-1-1-16,1-17 15,-1 0 1,-17 18 15,18 0-31,0-1 16,-1-17-1,1 18-15,0-18 16,-1 17 0,-17 1-16,18-18 15,17 18-15,0 17 16,1-17 0,-19-18-1,1 0-15,0 17 16,-1-17-1,1 0-15,-18 18 16,18-18 62,-1 18-78,-17-1 16,0 1-16,18-18 15,-18 17 1,17 1 15,1 0-15</inkml:trace>
  <inkml:trace contextRef="#ctx0" brushRef="#br0" timeOffset="-156095.95">13406 9013 0,'0'18'63,"0"53"-48,0-1-15,-18 18 16,18 1 0,-18-1-16,18 0 15,0 18-15,0-18 16,0 0-16,0 36 16,0-36-16,0 0 15,0-17-15,0-18 16,0-1-16,0 1 15,18-17-15,-18-19 16,0 19-16,18-19 16,-18 1-16,0 17 15,17-35-15,-17 53 16,0-18-16,0 18 16,0-17-16,0-1 15,0 0-15,0 0 16,0-88 62,0 1-78,0 16 16,0-34-16</inkml:trace>
  <inkml:trace contextRef="#ctx0" brushRef="#br0" timeOffset="-153649.02">13388 8996 0,'70'0'94,"1"0"-94,-18 0 15,17 0-15,1 0 16,-18 0-16,0 0 15,17 0 1,-52 0-16,0 0 16,-1 0-16,1 0 15,17 0 1,-17 0 0,35 0-16,0 0 15,-18 0-15,18 0 16,0 0-16,-18 0 15,18 0-15,0 0 16,-35 0-16,52 0 16,-35 0-16,-17 0 15,17 0-15,1 0 16,17 0-16,-36 0 16,1 0-16,-1 0 15,1 0 1,17 0-1,1 0-15,-19 0 16,19 0-16,-1 0 16,0 0-16,18 0 15,-18 0-15,1 0 16,-1 0-16,0 0 16,0 0-16,18 0 15,-17 0-15,34 17 16,-17-17-16,35 18 15,-17-18-15,-36 0 16,18 0-16,-35 0 16,-1 0-1,-17 35 173,18-35-188,-18 18 15,18 17-15,-1-17 16,-17 17-16,0 0 16,0-17-16,18 35 15,-18 0-15,18-35 16,-1 35-16,-17-1 16,18-16-16,-1 17 15,-17-18 1,18 0-1,-18-17-15,0 35 16,0-18-16,0 0 16,0-17-1,18 17-15,-18 18 16,17-18-16,-17-17 16,18 17-16,0 1 15,-18-1 1,0-17-16,17 17 15,-17 0-15,18 0 16,-18 1-16,0 17 16,0-18-1,0 18-15,0-18 16,18 36-16,-18-36 16,0 35-16,0-34 15,17-19-15,-17 36 16,18-17-16,-18-19 125,-35-17-78,17 0-32,-35 0-15,0 0 16,18 0-16,-36 0 16,18 0-16,18 0 15,-36 0-15,19 0 16,-37 0-1,19 18-15,-18-18 16,-1 0-16,1 0 16,-18 17-16,18-17 15,0 0-15,0 0 16,-36 0-16,36 0 16,0 18-16,-36-18 15,19 18-15,-1-18 16,0 0-16,18 0 15,35 0-15,0 17 16,0-17-16,0 0 16,35 18-16,1-18 15,-1 0-15,-17 0 16,17 0-16,1 0 16,-19 0-16,19 0 15,17 18 95</inkml:trace>
  <inkml:trace contextRef="#ctx0" brushRef="#br0" timeOffset="-114449.03">16510 10601 0,'18'0'125,"-1"0"-110,19 0-15,-1 0 16,18 0-16,17 0 16,18 0-16,-17 0 15,0 0-15,-18 0 16,-36 0-16,18 18 15,-17-18-15,0 0 16,-1 0 0,1 0-1,17 17-15,-17-17 16,35 0-16,0 0 16,-18 0-1,18 0-15,0 0 16,-36 0-16,36 0 15,-17 0-15,-19 0 16,19 18-16,-19-18 16,19 0-16,-19 0 15,1 0-15,-1 0 16,1 0-16,0 0 16,17 0-16,0 0 0,-17 0 15,35 0 1,-36 0-16,54 0 15,-53 0-15,35 0 16,-18 0-16,-18 0 16,1 0-16,17 0 15,1 0 1,-19 0 0,19 0-16,-1 0 15,0 0 1,-17 0-16,-1 0 15,1 0-15,17 0 16,1 0-16,-19 0 16,19 0-16,-19 0 15,36 0-15,-18 0 16,-17-18-16,17 18 16,-17 0-1,0 0 16,-1 0-31,-17-17 16,18 17-16,-1 0 16,1 0-16,0-18 15,-1 18-15,1 0 63</inkml:trace>
  <inkml:trace contextRef="#ctx0" brushRef="#br0" timeOffset="-105303.78">13106 10619 0,'-53'0'31,"0"17"-31,-18-17 16,-17 18-16,35-18 16,-35 18-16,17-18 15,19 0-15,-37 0 16,19 17-16,-1-17 15,-35 0-15,18 0 16,-18 0-16,18 0 16,0 0-16,35 0 15,0 0-15,0 0 16,0 0-16,-17 18 16,34-18-16,-34 0 15,-1 0-15,36 17 16,0-17-16,17 0 15,1 0 48,-1 18-63,0-18 16,-17 0-16,-18 0 15,35 0-15,-17 0 16,17 0-16,1 0 15,-18 0-15</inkml:trace>
  <inkml:trace contextRef="#ctx0" brushRef="#br0" timeOffset="-104520.15">11095 10601 0,'-35'0'47,"-36"35"-47,-17-17 16,35 0-16,-18 17 15,36-18-15,17 1 16,18 0 140,36-18-140,-36 17-16,35-17 15,18 18-15,-35 0 16,34-1-16,1-17 16,18 18-16,-53-18 15,-54 0 95</inkml:trace>
  <inkml:trace contextRef="#ctx0" brushRef="#br0" timeOffset="-102972.99">5909 11254 0,'35'35'47,"-17"18"-47,17-18 15,0 18-15,1-18 16,-1 18-16,18 18 16,-18-36-16,-17 0 15,0 1 1,17 16-16,-18 1 16,1-35-16,17 0 15,-35-1-15,18-70 94,-18 0-78,18-17-16,-18-18 15,0 0-15,0-1 16,0 1-16,0 18 15,0 34-15,-18-17 16,18 36-16,-18-54 16,18 36-16,-17 35 15,-1-18-15,18-17 16,-18 17 0,18 1-1,0-1 32,0 0 16,36 18-48,-19 0 1,36 0-16,0 0 15,-18 0-15,36 0 16,-18-17-16,35 17 16,-17 0-16,-18 0 15,70 0-15,-35 0 16,36 0-16,-18 0 16,-1 0-16,19 0 15,17 0-15,-18 0 16,19 17-16,16-17 15,-17 0-15,18 0 0,-18 18 16,18-18 0,-18 18-16,18 17 15,-36-35-15,-17 0 16,0 18-16,-53-18 16,-18 0-1,-17 0-15,35 0 78,0 0-78</inkml:trace>
  <inkml:trace contextRef="#ctx0" brushRef="#br0" timeOffset="-101816.15">7214 11112 0,'-35'0'15,"-18"36"1,0-1-16,18 0 16,-18 1-1,18-1-15,-1-17 16,19 17-16,-1 0 16,18-17-16,0 17 15,0 0-15,18-35 16,-1 36-16,1-19 15,0 1-15,-18-1 16,17 1-16,1-18 16,0 18-16,-1-18 15,1 0-15,35 17 16,-18 1-16,-17-18 16,17 0-16,-17 0 15,-1 0-15,19 0 16,-19 0-16,1 0 15,-1 0-15,1-18 16,-18 1 0,0-1-16,0-17 15,0 17 1,0 1 0,-18-1-16,1 0 15,17 1 16,-18-1-31,1 18 32,-19 0-1,19 0-31,-19 0 16,1 0-1,35 18-15,0-1 16,-18-17-1,1 0-15,17 18 16,0 0 0,0-1-1,0 1 17,-18-18-17,18 17-15,-17-17 16</inkml:trace>
  <inkml:trace contextRef="#ctx0" brushRef="#br0" timeOffset="-100895.03">8149 11377 0,'0'0'0,"-17"0"0,17 18 141,-18-1-141,18 19 15,-35-19-15,-1 1 16,19-18-16,-1 0 15,0 18-15,1-18 32,17-18-17,0 0 1,0 1-16,0-1 16,0-17-16,17 35 15,-17 17 79,0 1-78,-17 0-1,34-18 48</inkml:trace>
  <inkml:trace contextRef="#ctx0" brushRef="#br0" timeOffset="-100016.56">8502 11395 0,'0'-18'31,"0"0"-15,0-17-16,18 18 16,-1 17-16,18-18 15,-17 18-15,0-18 16,-1 18-16,19 0 16,-19 0-1,-17 18-15,53 0 16,-53 17-16,36 18 15,-36-18-15,0 0 16,0 18 0,0-35-16,0 35 15,-18-18-15,0 0 16,-35 18-16,-17 0 16,17-35-16,35-18 15,1 35-15,-1-35 47,18-18-16,0-17-31,18 35 16,-18-18-16,35 18 16,-18 0-16,36 18 15,-17 17-15,34 1 16,-17-36-16,-35 17 15,52 19-15,-52-36 16,0 0-16,-1 0 16,1 0-1,35 0 1,-36 0-16,19 0 16,-19-18-1,-17 0-15,0-17 16,0 17-16,0-17 15,0 17-15,0 1 16,0-18-16,0 17 16,0 0-1</inkml:trace>
  <inkml:trace contextRef="#ctx0" brushRef="#br0" timeOffset="-99080.11">9437 11024 0,'0'18'62,"0"0"-62,0 34 16,0 1-1,0-17-15,0-1 16,0 0-16,0 1 16,0 16-16,0-16 15,0-1 1,0-17-16,0-1 16,0 1-16,0 0 15,0 17-15,0-18 31,17-17 1,19-35-1,-19 0-15,-17 0-1,71-1 1</inkml:trace>
  <inkml:trace contextRef="#ctx0" brushRef="#br0" timeOffset="-90968.32">6473 10301 0,'71'35'47,"52"54"-31,36 52-16,35-53 16,36 88-16,17-17 15,-1 17-15,1 36 16,-35-71-16,-18 0 15,-18 36-15,-52-71 0,-18-18 16,0 0 0,-53-53-16,-1 0 15,-34-17-15,-36-18 172</inkml:trace>
  <inkml:trace contextRef="#ctx0" brushRef="#br0" timeOffset="-90200.29">9613 10319 0,'-53'0'46,"18"17"-30,-71 36-16,0 0 16,-35 0-16,-53 0 15,-17 18-15,-1 34 16,-88-34-16,53 0 16,35 34-16,1-34 15,34-36-15,19 36 16,52-1-16,0-34 15,35-1-15,1 35 16,-1-52-16,-17 53 16,0-36-1,17 0-15,1 0 16,-1-17-16,18 0 16,0-1-16,0 1 15,18-18-15,18 0 16,17 18-1</inkml:trace>
  <inkml:trace contextRef="#ctx0" brushRef="#br0" timeOffset="-76943.66">19950 10477 0,'88'0'140,"35"0"-140,-35 0 16,36 0-16,-1 0 15,18 0-15,-52 0 16,-36 0-16,0 0 16,-18 0-16,-18 0 15,1 0 32,17 0-47,36 0 16,17 0-16,0 0 15,0 0-15,1 0 16,17 0-16,-18 18 16,-35-18-16,0 0 15,17 0-15,-35 0 16,-17 0-16,0 0 16,-1 0-16,19 0 46,-1 0-30,0 0 0,36 0-16,-18 0 15,-18 0-15,18 0 16,-18 0-16,-17 0 16,-1 0-16,1 0 15,0 0 1,-1 0-1,1 0 1,0 0-16,-1 0 16,1 0 15,17 0-15,36 0-16,-36 0 15,18 0-15,35 0 16,-17 0-16,-18 0 15,-18 0-15,-18 0 16</inkml:trace>
  <inkml:trace contextRef="#ctx0" brushRef="#br0" timeOffset="-70064.52">20443 9031 0,'0'-18'94,"18"-34"-78,0 34-16,-1-17 15,1-18-15,17 17 16,-35 19-16,18-36 16,0 18-16,-1 35 15,18-36-15,-35 19 16,0-1-16,18 0 15,0 1-15,-1 17 16,19-36 0,-19 36-16,36-17 15,0-18 1,18 17-16,-18 0 16,-18-17-16,18 35 15,-18 0-15,-17-18 16,-1 1-16,19 17 15,-19 0-15,1-18 16,0 18-16,-1 0 16,54-18-16,-1 18 15,1-17-15,-18 17 16,35 0-16,0 0 16,-17-18-16,17 18 15,18 0-15,-71 0 0,36 0 16,-1 0-1,-35 0-15,18 0 16,18 0-16,-1 0 16,19 0-16,-1 0 15,0 0-15,0 0 16,-17 0-16,-18 0 16,-36 0-16,19 18 15,-1-1-15,-17 1 16,17 0-1,0-18-15,0 35 16,18-17-16,-35-1 16,35 19-1,-18-1-15,18-18 16,-35 1-16,-1 0 16,19 17-16,-19-17 15,1 17-15,-18 0 16,35-17-16,0 17 15,-35-17-15,36 17 16,-19-17 0,1-1-16,-18 1 15,18 0 1,-1-18-16,-17 17 16,18-17 15</inkml:trace>
  <inkml:trace contextRef="#ctx0" brushRef="#br0" timeOffset="-68512.3">23301 8943 0,'35'0'31,"1"18"-31,-36-1 16,35-17-16,-18 18 15,1-1-15,0-17 16,-1 18-16,1 0 16,0-1-16,17-17 15,-35 18-15,18-18 16,-1 18-16,1-18 16,-18 17-16,17-17 15,1 0 1,-18 18 15,0-36 47,0-17-78,0 17 16,0 1-16,18-1 15,-18 0 1,17-17-16,-17 18 16,18-1-16,-18 0 15,0 1 1,0-1-16,0 0 16,0 1-1,0-1 16,0 0-15,-18 18 218,1 0-218,-19 0-16,19 18 16,-1-18-16,1 0 15,-1 35-15,-35-17 125,0 17-125,18-35 16,-36 18 0,36 0-16,17-18 15,1 0-15,17 17 16</inkml:trace>
  <inkml:trace contextRef="#ctx0" brushRef="#br0" timeOffset="-63872.39">26741 8925 0,'0'36'31,"0"-1"-15,0 53-16,0-35 15,0 0-15,0 17 16,0 19-16,0-19 0,0 18 16,0-17-1,0 17-15,0-53 16,17 36-16,-17-1 16,18 1-16,-18-36 15,0 36 1,0-1-16,0 1 15,0-36-15,17 36 16,-17-1-16,0 1 16,0-18-16,0 0 15,0 17-15,0-34 16,0 17-16,0-18 16,0-18-16,0 1 31</inkml:trace>
  <inkml:trace contextRef="#ctx0" brushRef="#br0" timeOffset="-61337.06">26776 8961 0,'17'0'78,"1"0"-63,0 0-15,17 0 16,0 0 0,18 0-16,-35 0 15,17 0-15,-17 0 16,35 0-16,-18 17 15,0-17-15,1 0 16,16 0-16,-34 0 16,17 0-16,18 0 15,-35 0-15,17 0 16,0 0-16,18 0 16,-17 0-16,-1 0 15,35 0-15,1 0 16,0 0-1,-18 0-15,35 0 16,18 0-16,-54 0 16,19 0-16,0 0 15,17 0-15,-53 0 16,36 0-16,-18 0 16,-1 0-16,1 0 15,18 0-15,-1 0 16,-52 0-16,35 0 15,0 0-15,-35 0 16,17 0-16,-18 0 16,1 18 187,0 17-203,-1-17 15,1 17-15,17 36 16,-17-19-16,0-34 16,-1 17-16,1 1 15,0-1-15,-1-17 16,1 17-16,-1 18 16,-17-36-16,18 19 15,0 17-15,-1-18 16,1 0-16,0 0 15,-1 36-15,-17-36 16,18 18-16,0 0 16,-18 18-16,17-18 15,-17-18-15,0 18 16,0 0-16,18-36 16,-18 19-16,0-1 15,0-17-15,17 17 16,-17-18-16,0 1 15,0 17 1,0-17-16,0 35 0,0-18 16,0 0-1,0-17 1,0 0-16,0-1 62,-17-17 32,-1 0-94,1 0 16,-19 0-1,19 0 1,-19 0-16,-34 0 16,17 0-16,-18 0 15,1 0-15,-1 0 16,-17 0-16,35 0 16,-17 0-1,17-17-15,0 17 16,35 0-16,-35 0 15,0 0-15,36 0 16,-54 0-16,18 0 16,18 0-16,-36 0 15,-17 0-15,18 0 16,17 0-16,0 0 16,0 0-16,-18 0 15,36 0-15,0 0 16,-1 0-16,1 0 15,-18 0-15,18 0 16,0 0-16,-18 0 16,17 0-1,19 0-15,-1 0 16,1 0-16,-1 0 16,0 0-16,-35 0 15,36 0-15,-36 0 16,35 0-16,-35 0 15,36 0-15,-19 0 16,19 0 0,-1 17-1,0-17-15,-17 18 32,17-18-32,-17 18 15,0-18-15,17 0 16,1 0-16,-1 0 15,0 0-15,18 17 16</inkml:trace>
  <inkml:trace contextRef="#ctx0" brushRef="#br0" timeOffset="-18361">15416 6826 0,'89'0'125,"16"0"-109,-52 0-16,18 0 16,-1 0-16,1 0 15,-18 0 1,0 0-16,0 0 15,-18 0-15,18 0 16,-18 0-16,18 0 16,-18 0-16,36 0 15,-36 0-15,18 0 16,18 18-16,-18-18 16,0 0-16,17 0 15,1 0-15,-36 0 16,53 0-16,18 0 15,-53 0-15,35 0 16,18 18-16,-53-18 16,35 0-16,18 0 15,-71 17-15,53-17 16,-17 0-16,-18 0 16,17 0-16,-17 0 15,18 0-15,-1 0 16,19 0-16,-1 0 15,0 35-15,0-35 16,36 0-16,-36 0 16,35 0-16,1 18 15,-1-18-15,1 0 16,-1 18 0,-35-18-16,-17 17 15,17-17-15,-35 0 16,0 0-16,0 0 15,0 0-15,-36 0 16,1 0 0,0 0 46,17 0-62,18 0 16,-35 0-16,17 0 15,0 0-15,-17 0 16</inkml:trace>
  <inkml:trace contextRef="#ctx0" brushRef="#br0" timeOffset="-13464.55">7038 13494 0,'35'0'0,"36"0"16,-18 0-16,-36 0 15,1 0 17,35 0 46,70 0-63,18 0-15,-17 0 16,17 0-16,35 0 16,1 0-16,-1 0 15,-17 17-15,17-17 16,-52 0-16,35 18 16,-54-18-16,54 0 15,-53 0-15,17 0 16,54 0-1,-54 0-15,54 0 0,-19 0 16,-16 0 0,-1 0-16,17 0 15,-16 0-15,69 0 16,-34 0-16,-36 0 16,17 18-16,-16-18 15,16 17-15,-17 19 16,18-36-16,-35 0 15,17 0-15,-18 17 16,1-17-16,-36 0 16,35 0-16,-34 0 15,-1 18-15,18-18 16,-18 0-16,53 0 16,-53 0-16,71 0 15,-53 0-15,52 0 16,-16 0-16,16 0 15,-17 17-15,18-17 0,-18 0 16,0 0 0,-17 0-16,-36 0 15,18 0-15,0 0 16,-18 0-16,71 0 16,-36 0-16,-17 0 15,53 0-15,-36 0 16,-35 0-1,53 0-15,-17 0 16,-36 0-16,71 0 16,-71 0-16,18 0 15,0 0-15,-18 0 16,35 0-16,-17 0 16,18 0-16,-54 0 15,36 0-15,-35 0 16,-1 0-16,-17 0 15,18 0-15,-1 0 16,1 0-16,17 0 16,-35 0-16,35 0 15,18 0-15,17 0 16,-34 0-16,16 0 16,19 0-16,-18-17 15,0 17-15,17 0 16,-35 0-16,-17 0 15,-1 0-15,-52 0 16,35 0-16,0 0 16,17 0-16,19 0 15,-37 0-15,37 0 16,34 0 0,1 0-16,-36-18 15,-18 18-15,-17 0 16,-35 0-16,0 0 31,-1 0 0,36 0-31,18-17 16,-36 17-16,0-18 16,-17 18-16</inkml:trace>
  <inkml:trace contextRef="#ctx0" brushRef="#br0" timeOffset="-7040.33">19861 16810 0,'18'0'16,"0"0"30,17 0 1,-17 0-47,34 0 16,-16 0-16,-1 0 16,18 0-16,-18 0 15,18 0-15,0 0 16,18 0-16,-1 0 15,-17 0-15,18 0 16,-1 0-16,18 0 16,1 0-16,-1 0 15,0 0-15,35 0 16,-34 0-16,16-18 16,-52 18-16,18 0 15,0 0-15,-1 0 16,18-17-16,-35 17 15,18 0-15,17 0 16,35 0-16,-34-18 16,-19 18-16,18 0 15,1 0-15,16-18 16,-52 18-16,18 0 16,-1 0-1,-17 0-15,0 0 16,18 0-16,17 0 15,-17 0-15,-1 0 16,36 0-16,-18 0 16,0 0-16,1 0 15,-1 0-15,-18 0 16,54 0-16,-71 0 16,70 0-16,-35 0 15,1 0-15,-1 0 0,53 0 16,-18 0-1,1 0-15,-1 0 16,18 0-16,-17 0 16,-36 0-16,0 0 15,36 0-15,-36 0 16,35 0-16,-34 0 16,34 0-16,-35 0 15,36 0-15,-36 0 16,71 0-16,-54 0 15,19 0-15,-1 0 16,1 0-16,17 0 16,-18 0-1,1 0-15,-36 18 16,36-18-16,-1 0 16,-35 0-16,0 0 15,1 0-15,-36 0 16,17 0-16,-35 0 15,1 0-15,-1 0 16,-17 0-16,17 0 16,-17 0-1,-1-18 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8T14:04:38.5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3122 2487 0,'0'0'0,"0"124"0,-18-1 16,-17-35-16,35 0 15,0-35-15,0 0 16,0-88 62,0-36-78,0-17 16,0-18-16,-53-17 15,53 35-15,-17 35 16,17 35-16,0 1 16,-18 34 15,0 18-15,1 36-16,-19 0 15,19 34-15,-1-16 16,18-37-16,0-34 15,-18 0-15,18-71 63,0-18-47,0-17-16,0 0 15,0-36-15,0 72 16,0-1-16,-17 53 15,-1 0 17,18 35-32,-70 106 0,52-18 15,0 19 1,-17-37-16,35-52 16,0 0-16,0-88 62,18 0-62,-1-71 16,72-18-16,-54 1 15,0 17-15,-17 18 16,-1 35-16,-17 35 16,36 71 30,-36 35-30,35 18-16,-17-53 16,-1 53-16,1-53 15,0-35-15,-18-71 78,0-36-78,0-34 16,17 0 0,-17-19-16,0 19 15,0-1-15,0 89 16,0 70 15,0 71-15,0 18-16,18-1 15,-1 36-15,1-88 16,17-1-16,-35-88 63,0-17-63,0 18 15,0-54-15,-17 36 16,17-1-1,0 19 1,-18-1 0,0 1-16,1-1 15</inkml:trace>
  <inkml:trace contextRef="#ctx0" brushRef="#br0" timeOffset="1687.3">5274 1923 0,'18'-18'31,"-1"-17"-31,19-1 16,-19-34-16,18-1 15,1-35-15,17 1 16,-36 16-16,1 37 16,0-19-16,-1 36 15,-17-1-15,0 19 32,0 52 30,0 36-46,18 17-16,0-18 15,-1 1-15,18 35 16,1-71-16,-1 18 16,-35 0-16,35-35 15,-17 17-15,-18-18 16,0 1-1,18-18 1,-1 18-16,-34-18 94</inkml:trace>
  <inkml:trace contextRef="#ctx0" brushRef="#br0" timeOffset="2175.51">5327 1782 0,'53'0'47,"0"0"-31,0 0-16,17 0 16,-17 0-1,-18 0-15,18 0 16,-35 0 93</inkml:trace>
  <inkml:trace contextRef="#ctx0" brushRef="#br0" timeOffset="2863.11">6262 1517 0,'-35'0'31,"17"0"-31,-17 0 16,-1 0-16,19 0 15,-19 0-15,19 0 16,-1 0-16,0 0 15,-17 18-15,18-1 16,-1-17-16,-17 18 16,17 17-16,0-17 15,1-1-15,17 19 16,0-19-16,-18 19 16,18-1-16,18 0 15,-1-17 1,1-1-1,35 1 1,-35-18 0,17 0-16,0 0 15,0 0-15,18-18 16,-35 18 0,0-17 46,-18-1-46,0 1-16</inkml:trace>
  <inkml:trace contextRef="#ctx0" brushRef="#br0" timeOffset="3447.4">6438 1111 0,'0'36'16,"18"16"-1,-1 1-15,-17 18 16,0 17-16,18 18 16,-18-53-16,18 17 15,-18-17-15,17 18 16,-17-53-16,18 34 16,-18-34-16,0 0 15,0 17 1,-18-35 93,-17 0-109,-18 0 16,0 0-1</inkml:trace>
  <inkml:trace contextRef="#ctx0" brushRef="#br0" timeOffset="4095.51">6227 1782 0,'88'-18'32,"-35"18"-32,35 0 0,0 0 15,-17-18-15,-1 18 16,-52 0-16,-1 0 15,1 0 1,0 0 15,-1 0-15,1 0-16,0 0 16,-1 0-16,1 0 15,0 0 1,-1 0 31,1 18 0,-1 0-32,1 17-15,-18-18 16,18 1-16,-36-53 156,0 17-156</inkml:trace>
  <inkml:trace contextRef="#ctx0" brushRef="#br0" timeOffset="4408.04">6897 1552 0,'-35'0'141</inkml:trace>
  <inkml:trace contextRef="#ctx0" brushRef="#br0" timeOffset="5551.05">7144 1658 0,'17'18'78,"19"52"-78,-1-17 15,0 0-15,18-18 16,-18 1-16,-17-36 16,0 0 62,17-53-78,-35 0 15,18 18 1,-1 17-16,-17-17 16,0 17-16,0 0 15,0 1-15,0-1 16,0 0-1</inkml:trace>
  <inkml:trace contextRef="#ctx0" brushRef="#br0" timeOffset="6072.05">7743 1711 0,'36'18'31,"-36"17"-15,17 18-16,1-53 16,0 35-16,-18-17 15,0-1 16,17-17-15,-17 18-16,0-36 94,0 1-79</inkml:trace>
  <inkml:trace contextRef="#ctx0" brushRef="#br0" timeOffset="6479.05">7726 1517 0</inkml:trace>
  <inkml:trace contextRef="#ctx0" brushRef="#br0" timeOffset="10055.26">8202 1640 0,'0'-17'47,"-18"17"0,1 0-31,-1 0-16,1 0 15,-1 0-15,18 17 16,-18 1 0,1-18-16,17 18 15,0-1-15,0 19 16,0-19-1,0 1 1,0 17-16,0-17 16,0 17-1,0 0 1,35-35 0,-35 18-16,18-18 15,-1 0 1,1 0-1,-1 0-15,1-18 16,0 1 0,-1-19-1,-17 19-15,18-1 16,-18-17-16,0 17 0,0-35 16,0 18-1,0 17-15,0-17 16,0 17-16,-18-17 15,1 0-15,17 17 16,-18 18-16,0-35 16,18 17-16,-17 1 15,-1-19 1,18 19 0,0-1-1,0 1 1,-17 17 15,17 17 16,0 36-31,0-18-16,35 18 15,-18 0-15,1 0 16,-18-35-16,35 35 15,-17-18 1,17 0-16,-17-17 16,-18 0-16,18-1 15,-1-17 1,1 0 46,17 0-62,0-35 16,-17 17-16,-18 1 16,18 17 62,-1 0-78,1 0 15,-18 17-15,18 1 16,-1-18-16,-17 18 16,18-18-1,-1 0-15,1 0 32,0 0 30,-18-36-46,17 19-16,-17-1 15,0 0 1,0 1 0,0-1-1,-17 18 16,17-18-31,-18 18 16,-17 0 0,17 0 15,1 0-15,-1 18-1,18 0-15,0 17 16,0 0-16,0-17 15,0 17-15,0 0 16,18-35-16,-1 0 63,1 0-48,-1 0-15,19 0 16,-19 0-1,-17-17 32,18 34-15,0 1-17,-1-18-15,-17 18 16,18-18 15,0 0-31,-18-18 16,17 18-1,1 0 32,0 0-16,-1 0-15,1 0-16,-1 0 16,19 0-1,-1-18 1,0 1-16,-17-1 16,0 1-16,-1 17 15,1-18-15,-1 0 16,1 1-1,0 17-15,-18-18 16,0 0 0,17 1-1,-17-1-15,0 0 16,0 1 0,0-1-16,0-17 15,-35 35 1,-18 0-1,18 0 1,0 17 0,-1 19-1,19-19-15,17 1 16,0 0-16,0-1 16,-36 1-1,36 0-15,-17-1 16,17 1-16,-18 0 15,18-1-15,0 18 16,0-17-16,0 0 16,0-1-1,18 1 1,-1-18 0,1 0-1,17 0-15,-17 0 16,17-35-16,1 17 15,-19-17-15,1 0 16,-1 17 0,-17 0-16,18 1 15,-18-19-15,18 19 16,-18-19-16,17-17 16,-17 36-16,0-18 15,18-18-15,-18 17 16,0 1-16,0 17 15,0-34-15,0 16 16,0 19-16,-18-19 16,18-17-1,0 18 1,0 18-16,0 52 94,0-18-79,0 36-15,0-35 16,0 35-16,0 0 16,0-18-16,0 18 15,0 0-15,0-35 16,0 34-16,0 1 15,0-35-15,0 17 16,0-17-16,0 17 16,0-17-16,0 0 15,36-18-15,-36 17 16,17-17-16,1 0 16,0 0-1,17 0 16,-18 0-15,1 0 78,0 0-79,17 0 1,-17 0-16,-1-17 16,-34-1 124,-1 18-124,0 0-16,1-18 16,-1 18 15</inkml:trace>
  <inkml:trace contextRef="#ctx0" brushRef="#br0" timeOffset="16647.59">6914 4110 0,'18'0'94,"0"0"-78,-1 0-1,1 0 32,0 0 16,-1-18-48,1 18 1</inkml:trace>
  <inkml:trace contextRef="#ctx0" brushRef="#br0" timeOffset="17414.5">6932 3951 0,'35'0'94,"18"0"-94,18 0 15,-18 0-15,-36 0 16,1 0-16,0 0 16</inkml:trace>
  <inkml:trace contextRef="#ctx0" brushRef="#br0" timeOffset="18879.34">6967 4145 0,'0'-18'0,"18"18"31,0 0-15,-1 0-1,1 0 1,17 0 0,-17 0-16</inkml:trace>
  <inkml:trace contextRef="#ctx0" brushRef="#br0" timeOffset="20134.88">7197 6597 0,'70'0'63,"-35"0"-48,36 0-15,-18 0 16,-18 0-16,1 0 16,-19-18-16</inkml:trace>
  <inkml:trace contextRef="#ctx0" brushRef="#br0" timeOffset="20887.25">7320 6738 0,'35'0'94,"18"0"-94,-35 0 16,35 0-16,-18 0 15,0 0-15,1 0 16,-19 0-16,1 0 16,0-18-16</inkml:trace>
  <inkml:trace contextRef="#ctx0" brushRef="#br0" timeOffset="22686.54">6914 8996 0,'36'0'32,"-36"-18"-17,17 18-15,19-17 16,-1 17-16,-17-18 16,17 18-16,0 0 15,0-18-15,1 18 16,17 0-16,-36 0 15,54 0-15,-36 0 16,-17 0-16,-1 0 16,1 0-16</inkml:trace>
  <inkml:trace contextRef="#ctx0" brushRef="#br0" timeOffset="23543.12">7003 9119 0,'53'0'63,"-1"0"-47,-16 0-16,17 0 15,0 0-15,-18 0 16,-18 0-16,1 0 15</inkml:trace>
  <inkml:trace contextRef="#ctx0" brushRef="#br0" timeOffset="24638.45">7479 11289 0,'18'0'31,"-1"0"-16,1 0-15,-1 0 16,1 0-16,0-18 16,-1 18-16,1 0 15</inkml:trace>
  <inkml:trace contextRef="#ctx0" brushRef="#br0" timeOffset="25342.5">7444 11483 0,'0'18'47,"0"-1"-47,17-17 15,1 0-15,0 0 16,-1 0-16,1 0 15,-1 0 1,1 0 0</inkml:trace>
  <inkml:trace contextRef="#ctx0" brushRef="#br0" timeOffset="74247.03">7497 3951 0,'17'0'62,"1"0"-46,-1 0 0,1 0-16,-18 18 15,18-18-15,-18 17 16,35-17-16,0 36 16,-17-19-1,-18 1 1,18 0-16,-1-18 15,-17 17 1,0 1-16,18-1 16,-1 1-1,1 17-15,0-17 16,-18 0 0,17-18-16,-17 17 15,18-17 1,-18 18-16,0-71 156,0 18-156,0 17 16,0-35-16,0 18 15,0-18-15,0 18 16,0 17-16,0-17 16,0 17-16,0 1 15,0-1 1,0 0-16,0 1 31,0-1-31,0 0 16,0 1-16,0-1 15,0 0-15,0-17 16,0 18 0,18-19-1,-18 19 1,0-1-16,0 0 15,0 1 1,0-1-16,0 0 16,0 1-1,0-1-15,0 0 32,0-17 14,17 18-30,-17-1-16,0 0 78,18 18 157,70-17-220,0 17-15,18 0 16,-53-18-16,18 18 15,-1 0-15,-35 0 16,-17 0-16,0 0 125,17 0-125,53-18 16,71 18-16,-18 0 15,18 0-15,-18 0 16,-53 0-16,36 0 16,-54 0-16,-35 0 15,-17 0-15,35 0 141,53 0-126,35 0-15,18 0 16,-53 0-16,52 18 16,-70-18-16,-17 0 15,-18 0-15,-35 0 16,-1 0 15,1 0 0,17 0-15,53 0-16,1 0 16,16 0-16,1 0 15,18 0-15,-54 0 16,-17 0-16,-18 0 16,-17-18-16,0 18 15,17 0 48,0 0-48,18-17-15,18 17 16,-18 0-16,0 0 16,-1 0-16,1 0 15,-35 0-15,35 0 16,-35 0-16,-1 0 15,18 0 48,-17 0-47,0 0-16,-1-18 15,1 18 16,0 35 282,-1-35-297,-17 36-16,18-1 15,-18-17-15,0-1 16,0 1-16,18-1 15,-18 1-15,0 0 16,17-18-16,-17 17 16,0 1-16,0 0 15,0-1-15,0 1 16,18 0-16,-18-1 16,0 1-16,0 0 15,0-1 1,0 1-16,0-1 15,0 1 1,0 0 93,0 17-109,18-35 16</inkml:trace>
  <inkml:trace contextRef="#ctx0" brushRef="#br0" timeOffset="167486.41">7532 5009 0,'17'0'62,"1"53"-62,0-35 16,17 17-16,-17 18 15,-1-18-15,19-17 16,-19 17-16,-17 1 16,35-1-16,-17-17 15,0-1 1,-18 18 0,17-35-1,-17 18 1,0 0 15,18-18-31,-18 17 63,0-34-17,0-19-30,-18-16-16,1-1 16,17 17-16,-18 1 15,18-18-15,0 18 32,0 17-32,0-17 15,0 17-15,0 1 16,0-1-16,0 0 15,0 1-15,0-18 16,0 17-16,0-17 16,0-18-16,0 35 15,0 0-15,0 1 16,0-1-16,0 0 16,0 1-16,18 17 203,88-18-203,-18 18 15,-18 0-15,1 0 16,17 0-16,-17 0 16,-18 0-16,17 0 15,-17 0-15,-35 0 16,-1-17-16,19 17 15,-1 0 1,-18 0-16,19 0 16,-1 0-16,0 0 15,18 0-15,0 0 16,0 0-16,18 0 16,-18 0-16,-1 0 15,1 0-15,-17 0 16,-19 0-16,36 0 15,-35 0-15,-1 0 16,19 0-16,-19 0 16,1 0-16,17 0 15,1 0-15,17 0 16,17 0-16,-35 0 16,54 0-1,-19 0-15,-17 0 0,18 0 16,-19 0-1,19 0-15,0 0 16,-18 0-16,-1 0 16,1 0-16,-17 0 15,-19 0-15,36 0 16,-35 17-16,-1-17 16,36 0-16,-17 0 15,-19 0 1,36 0-16,-18 0 15,1 0-15,34 0 16,1 0-16,-1 0 16,-17 0-16,18 0 15,-18 0-15,0 0 16,-18 0-16,18 0 16,0 0-16,-18 0 15,18 0-15,0 0 16,-35 0-16,35 0 15,-36 0-15,18 0 16,18-17-16,-17 17 16,-1 0-1,0 0-15,-17 0 0,17 0 32,-17 0 14,-1 0 64,1 0-110,-18-18 15,18 18-15,-1 0 172,1 0-156,17 0 0,0 0-1,-17 0-15,0 0 16,-1 0-1,19 0 48,-1 0-63,0 0 16,-17 0-16,0 0 15,-1 0-15,1 0 125,-1 18-47,-17-1-62,0 1 0,0-1-16,18 1 15,17 17 1,-35-17-16,18 0 15,-18-1 1,18-17 0,-18 18-16,17-18 234</inkml:trace>
  <inkml:trace contextRef="#ctx0" brushRef="#br0" timeOffset="169582.5">8449 3616 0,'35'0'110,"1"0"-110,-19 0 15,18 0 1,1 18 78,-19-18-79,1 17-15,0-17 16,-1 18-16,-17 0 16,18-18-1,-18 17 1,0 1-1,-18-1 1,1 1 0,-1-18-16,18 18 15,-35-18-15,17 0 16,18 17 0,-18-17 15,1 0-31,-1 18 47,36-18 15,-1 0-62,19 0 16,-1 0-16,18 0 15,-35 0-15,17 0 16,-17 0 0,-1 18 15,-17-1-31,18 1 16,-18 17-1,17-17-15,-17-1 16,0 1-16,0 17 15,-17-35 1,-1 0 0,-35 18-1,36-18 1,-1 0-16,-17 0 16,17 0-1,0 0-15,1 0 78,-1 0-62</inkml:trace>
  <inkml:trace contextRef="#ctx0" brushRef="#br0" timeOffset="171047.44">9049 3616 0,'-18'0'47,"18"18"-47,0-1 15,0 1-15,0 17 16,0-17-16,0-1 16,-18 19-16,18-19 15,0 1-15,0 0 16,0-1-16,0 1 15,0 0-15,0-1 16,18 18 0,0-35-1,-18 36 1,0-19-16,17-17 16,-17 18-16,0 0 15,18-1-15,0-17 16,-1 0-16,1 18 15,17-18 1,0 0-16,-17 0 16,0 0-1,-1 0-15,1 0 16,0 0-16,-1 0 31,1-18-15,-18 1-1,0-1-15,18 18 16,-18-18-16,0 1 16,0-1-1,0 0 1,0 1-16,-18 17 16,18-18-16,-18 1 15,1-19 1,-1 36-16,0 0 15,-17-17 1,17 17 0,1 0-1,-18 0 1,17 0 15,0 0-15,18 17-1,-17-17-15,-1 18 16,18 0 0,0-1-1,0 1 17,0-1-17,18-34 110</inkml:trace>
  <inkml:trace contextRef="#ctx0" brushRef="#br0" timeOffset="172175.17">9931 3863 0,'0'0'0,"17"0"0,1 0 63,-18 18-47,18-1-1,-18 1 1,0-1-1,-18-17 48,18-17-63,-18-1 16,18 1-1,-17 17-15,17-18 16,17 18 31,1 0 0,-18 18-16,-18-1 0,18 1-31,-17-18 31,17-18 16</inkml:trace>
  <inkml:trace contextRef="#ctx0" brushRef="#br0" timeOffset="173399.17">10548 3704 0,'0'-35'94,"18"35"-94,-1 0 15,1-18-15,0 18 16,-1-17 0,1 17-1,0 0 32,-1 17-47,-17 1 16,0 17-1,18-35-15,-18 18 16,0-1-16,0 1 16,0 0-1,0 17-15,-18-17 16,1-1-16,-1 19 15,-17-1-15,-1-18 16,36 1-16,-17 0 16,-1-1-16,-17-17 15,35 18-15,0 0 16,-18-1 0,0-17-1,36 0 79,17 0-78,-17 0-1,0 18-15,17-18 16,36 0-16,-54 0 15,1 0-15,-1 0 16,1 0-16,17-18 16,-17 1-16,-18-1 15,18 18 1,-1 0 0,-17-18-16,18 18 15,-18-17-15,18 17 16,-18-18-1</inkml:trace>
  <inkml:trace contextRef="#ctx0" brushRef="#br0" timeOffset="189383.16">12718 3933 0,'35'18'63,"0"-18"-63,-17 0 15,-1 0-15,1 0 16,0 0 0,-1 0-1,1 0 1,0 0-1,-1 0-15,19 0 32,-19 0-17,1 0-15,-1 0 16</inkml:trace>
  <inkml:trace contextRef="#ctx0" brushRef="#br0" timeOffset="190470.94">12771 3792 0,'35'0'141,"0"0"-126,0 0-15,1 0 16,-1 0-16,-17 0 16,-1 0-16,1 0 218</inkml:trace>
  <inkml:trace contextRef="#ctx0" brushRef="#br0" timeOffset="195487.41">13511 3898 0,'36'18'78,"-1"-1"-62,0 19-16,-17-1 15,17 0-15,0 18 16,1-53-16,-19 35 16,1-17-16,0 0 15,-1-18-15,1-36 94,0 19-78,-18-18-16,17-1 15,-17 19-15,0-36 16,0 35-16,0 0 16,0-17-16,0-18 15,0 18-15,0 0 16,0-1-16,-17 19 15,17-18-15,0 17 16,-18-17-16,18 17 16,0 0-16,-18 1 15,18-1-15,-17 0 16,17-17 0,0 17-16,0 1 15,0-1-15,0 1 16,-18-1-16,18 0 15,-18 1 32,18-19-31,-17 1-16,17 17 16,-18 18-16,18-17 15,53-1 188,0 18-203,17 0 16,19 0-16,-36 0 16,-1 0-16,1 0 15,-17 0-15,-19 0 16,1 0 31,0 0-47,52 0 15,1 0-15,17 0 16,35 0-16,-34 0 16,34 18-16,0-18 15,-70 17-15,18-17 16,-18 0-16,17 18 15,-52-18 1,17 0 0,1 0-1,-19 0 1,19 0-16,-19 0 16,1 0-1,17 0-15,-17 0 16,-18 18 203,0-1-204,0 19-15,17-1 16,-17-17-16,18-1 15,0 18-15,-1-17 16,-17 0-16,18-1 16,-18 1-1,-35-18 95</inkml:trace>
  <inkml:trace contextRef="#ctx0" brushRef="#br0" timeOffset="196720.34">14411 3563 0,'18'0'94,"17"0"-94,18 0 16,-18 0-16,0 0 15,1 0-15,-36 18 16,35-18-1,-35 17 17,0 19-17,-18-19-15,-17 1 16,0 0-16,-1 17 16,1-18-16,18-17 15,-1 0-15,18 18 16,0 0-16,-18-18 15,36 0 79,0 0-94,17 0 16,-18 0-16,19 0 15,-19 0-15,-17 17 16,18-17-16,0 18 16,-18 0-16,0-1 15,0 1-15,0 17 16,0-17-16,0 17 16,0-17-16,-18-1 15,0 1-15,1 0 16,-1-1-1,0-17-15,1 0 16,-36 18-16,35-18 16,-17 0-1,17 0 1,18-18 62</inkml:trace>
  <inkml:trace contextRef="#ctx0" brushRef="#br0" timeOffset="197831.15">14922 3598 0,'0'0'0,"0"18"16,-17-18-16,17 18 15,0 17-15,0 0 16,0 0-1,0-17-15,0 0 16,0-1-16,0 1 16,0 17-16,0-17 15,0 17-15,0-17 16,17-18-16,1 35 16,-18-17-16,18-1 15,-18 1-15,17-18 16,1 0-16,-18 18 15,0-1-15,18 1 16,-1-18-16,1 0 31,-18 18-31,18-18 16,-1 0 0,-17 17-1,18-17-15,17 0 16,-17 0-1,-1 0 1,-17-17 0,18 17-16,-18-18 15,0-17-15,0 17 16,0 0 0,0 1-1,-35-19 1,17 36-16,1-17 15,-1 17 1,0 0-16,1 0 31,-1 0-31,0 0 16,-17 0 0,35 17-1,0 1-15,-18 0 16,1-1 15,17 1-31,-18-18 16,18-18 77,18 1-93</inkml:trace>
  <inkml:trace contextRef="#ctx0" brushRef="#br0" timeOffset="198871.29">15928 3775 0,'18'0'31,"-18"17"-31,17 1 16,-17 17-1,-35-17 17,17-18-1,1 0 0,17-18-15,-18 1-16,18-1 31,0 0-15,35 18-1,-17 0 16,-18 18 1,0 0-1,35-18 78</inkml:trace>
  <inkml:trace contextRef="#ctx0" brushRef="#br0" timeOffset="200838.81">16528 3845 0,'17'0'15,"19"36"-15,-19-1 16,36-18-16,-18 1 16,1 0-16,-36-1 15,35 1-15,-17 0 16,-18-1-1,0 1 1,17-18-16,1 0 16,-36 0 62,18-18-63,0-17-15,0 0 16,0 17-16,0-35 16,0 18-16,-17 17 15,17-17-15,0-18 16,0 18 0,0 17-16,0-17 15,0-18-15,0 35 16,0-35-16,0 0 15,0 18-15,0 0 16,0 17-16,-18 1 16,18-19-16,0 19 15,-18 17 1,18-18 62,0 0-62,0 1 62,18-1-63,0 18-15,34-17 16,1 17-16,-35 0 16,35 0-16,18 0 15,-36 0-15,18 0 16,-18 0-16,0 0 16,18 0-16,-35 0 15,17 0-15,18 0 16,-35 0-16,35 0 15,-1 0-15,-16 0 16,17 0-16,0 0 16,0 0-16,-1 0 15,1 0 1,-17 0-16,17 0 16,-18 0-16,-18 0 15,19 0-15,-19 0 16,1 0-16,0 0 15,-1 0-15,-17 17 125,18-17-109,-18 35-16,0 1 16,18-1-16,-18 0 15,0 1-15,17-36 16,-17 35-16,0-18 16,0 1-16,0 17 15,0-17-15,0 0 16,0-1-16,0-52 140,-17 35-124</inkml:trace>
  <inkml:trace contextRef="#ctx0" brushRef="#br0" timeOffset="201942.81">17304 3545 0,'0'-17'79,"35"-1"-64,0 18-15,-17 0 16,17 0-16,-17 0 15,17 0-15,-17 0 16,-1 0 0,1 0-1,-18 35 1,18-17 0,-18 0-16,0-1 15,0 19-15,0 17 16,0-18-16,-53-18 15,0 36-15,18-17 16,-1-19-16,19 19 16,-19-19-16,1-17 15,0 35-15,17-17 16,-17 0-16,0-1 16,17-17-16,-35 18 15,35-18-15,18-18 94,18 18-94,0 0 31,17 0-15,-17 0-1,-1 0-15,1 18 16,17 0 0,0-18-16,-17 0 15,0 0-15,17 17 16,-17-17-16,17 0 16,0 0-16,-17 0 15,17 0-15,0 0 16,-17-17-16,-18-1 15,18 0-15,-18-17 16,0 17 0</inkml:trace>
  <inkml:trace contextRef="#ctx0" brushRef="#br0" timeOffset="202791.14">18486 3881 0,'17'0'15,"36"0"-15,-18 0 16,18 0-16,-17 0 16,-1 0-16,0 0 15,-17 0-15,17 0 16,-17 0-16</inkml:trace>
  <inkml:trace contextRef="#ctx0" brushRef="#br0" timeOffset="203399.19">18715 3739 0,'35'0'47,"18"0"-47,-18 0 15,36 0-15,-18 0 16,0 0-16,-36 0 16,1 0-16,-36 0 172</inkml:trace>
  <inkml:trace contextRef="#ctx0" brushRef="#br0" timeOffset="205135.16">13511 4269 0,'18'0'125,"0"0"-110,35 17-15,-1 19 16,1-19-16,0 1 16,-17-1-16,17 1 15,-36-18-15,1 0 32,-1 0-17,-17 18-15,18-18 16,17 17-16,18 1 15,-35 0-15,35-1 16,0-17-16,-18 18 16,0-18-16,1 18 15,-1-1-15,-18-17 16,1 0-16,0 0 16,17 0 15,0 0-31,18 0 15,18 0-15,17 0 16,0 0-16,0 0 16,1 0-16,-37 0 15,1 0-15,-17 0 16,-19 18-16,1-18 16,17 0-1,1 0-15,-1 0 16,18 0-16,0 0 15,-18 0 1,18 0-16,17 0 16,-34 0-16,-1 0 15,18 0-15,-36 0 16,1 0 0,-18-18-16,18 18 15,-1-17 1,1 17-16,-18-18 15,0 0 1,18 1 0,-18-1-1,35 0 1,-35 1 0,0-1-1,0 0 1,0 1-16,18 17 15</inkml:trace>
  <inkml:trace contextRef="#ctx0" brushRef="#br0" timeOffset="-212593.33">19456 3316 0,'0'35'16,"-18"-17"-1,0 35 1,18-35-16,-17-1 15,17 18-15,0 1 16,0-1 0,0 0-1,0-17 1,17 0-16,-17-1 16,0 1-1,0 0 1,18-1-16,-18 1 15,35-18-15,-35 17 16,0 19-16,18-36 16,0 0-16,-1 17 15,-17 1-15,18 0 16,0-18 0,17 17-1,-18-17-15,1 0 16,0 18-16,-1-18 15,1 0-15,0 0 16,-1 0 0,1 0-1,17 0 1,-17 0 0,-1-18-1,-17 1 1,18-1-16,-18 0 15,0 1 1,18-1-16,-18 0 16,0 1-1,0-1-15,0 1 16,0-1 0,-18 0-1,18 1 16,-18 17-31,1 0 16,-18 0 0,17 0-1,0 0-15,-17 0 16,17 0-16,1 0 16,-19 17-1,36 19 16,0-19-31,-17-17 0,17 18 16,-18 17 0,1-35-16,17 18 15,-18-1-15,0-17 16,18 18 0,18-18 93,0 0-109,17 0 16</inkml:trace>
  <inkml:trace contextRef="#ctx0" brushRef="#br0" timeOffset="-211681.31">20126 3669 0,'53'53'16,"-18"0"-16,0 17 15,-17-17-15,0-18 16,17 1-16,0-1 15,-17-17-15,-18 17 16,18-35-16,-1 0 31,-17-18 47,0 1-62,0-1-16,0-17 16,0 17-16,0-35 15,0 18-15,-17 17 16,17-35-16,0 18 16,-18 35-16,18-35 15,0 17-15,0 1 16,0-19-1,0 19-15,0-1 16,0-17-16,0-1 16,0 19-1,0-1-15,0-17 16,0 17-16,0-17 16,-18 0-16,18-1 15,0 19 1,0-1-16</inkml:trace>
  <inkml:trace contextRef="#ctx0" brushRef="#br0" timeOffset="-211049.98">20355 3281 0,'0'-18'47,"0"1"-47,0-1 31,18 18-16,0-18-15,-1 18 16,18-17-16,-17 17 16,53 0-16,-1 0 15,18-18-15,1 18 16,-1 0 0,18 0-16,-18 0 15,18 0-15,-36 0 0,18 0 16,-17 0-1,-36 0-15,-17 0 16,0 0-16,-1 0 16,18 0-1,1-18 1,-36 36 93,0 0-109,17 17 16,-17 0-16,18-17 16,0 17-16,-18-17 15,0-1-15,17 19 16,-17-19-16,0 1 15,0 0 1,0-1 47</inkml:trace>
  <inkml:trace contextRef="#ctx0" brushRef="#br0" timeOffset="-209553.34">21131 3475 0,'0'0'0,"18"17"0,-18 1 203,18 17-188,-1 18 1,-17 0 0,0-35-16,0 17 15,0 0-15,0-17 16,-17 17-16,-1-35 15,0 18-15,1 17 16,-19-35 0,1 36-16,0-19 15,0 1-15,-1 17 16,1-17-16,17-18 16,1 17-16,-1-17 15,18 18-15,-17-18 125,17-18-94,52 18-15,19-17-16,17 17 16,-17 0-16,-18 0 15,-18 0-15,0 0 16,-17 0-16,-1 0 16,1 0 77,-18-18-77,0 0 0,0 1-1,0-1 1,0 1-16</inkml:trace>
  <inkml:trace contextRef="#ctx0" brushRef="#br0" timeOffset="-208530.17">21078 3510 0,'-17'0'141,"-1"0"-126,1 0-15,-1 0 16,0 0-16,1 18 16,-1-18 15,18 17-15,-18 1-1,18 0 1</inkml:trace>
  <inkml:trace contextRef="#ctx0" brushRef="#br1" timeOffset="-202713.6">9137 5009 0,'-18'0'47,"1"0"-16,17-17-15,-18 17 62,0 0-78,-35 0 16,18 0-16,18 0 15,-1 0 1,0 0-16,1 0 16,-1 0-1,0 0 16,18 17-15,-35-17-16,35 18 16,-18-18-16,-17 35 15,0-17 1,17 0-16,18-1 16,-17 1-1,17 0 1,0-1 15,0 1-31,35-18 16,-17 17-1,17-17-15,18 18 16,-36-18-16,19 0 16,17 0-16,-18 0 15,18 0-15,-18 0 16,-17 0-16,17 0 15,-17-18-15,-1 18 16,-17-17-16,18-1 16,-18-17-1,17 17-15,-17 1 16,0-1 0,0 0-16,0 1 15,0-1-15,0 0 16,0 1-1,0-1 1,0 36 125,0-1-141,0 1 15,0 0-15,18-1 16,-18 19-16,18-1 16,-1-17-16,1 34 15,-18-34-15,0 0 16,0 17-16,18-17 15,-1 17 1,-17-17-16</inkml:trace>
  <inkml:trace contextRef="#ctx0" brushRef="#br1" timeOffset="-201922.53">10019 5221 0,'0'18'140,"0"-1"-124,-18-17 0,1 18-16,-1 0 15,0-18-15,18-18 78</inkml:trace>
  <inkml:trace contextRef="#ctx0" brushRef="#br1" timeOffset="-200202.22">10848 5045 0,'18'0'32,"-1"17"-32,1 19 15,17 17-15,0-53 16,1 17-16,-1 1 15,-35-1-15,35 1 16,-17-18-16,-1 18 16,19-1-16,-19 19 15,1-36-15,0 0 16,-18 17 0,17-17-16,-17 18 46,0 0-46,-17-18 16,-19 17 0,19 1-1,-19-18-15,19 0 47,-1 0-47,18-18 16,-17 18-1,-1 0 1,18-17 0,-18 17-16,18-18 31,0 0 16,0-17-47,18 17 15,0-17 1,-18 17 0,35-17-16,-18 35 15,-17-17-15,18-1 16,-18 0-16,0 1 16,18-1-1,-18 0-15,0 1 16,0-1-1,0 0 1,0 1-16,0-1 16,-18-17-1,0 17 32,1 18-16,-1 0 16,1 0-47,-19 0 16,19 0-16,-1 0 16,0 0-16,1 0 15</inkml:trace>
  <inkml:trace contextRef="#ctx0" brushRef="#br1" timeOffset="-193785.72">12577 5362 0,'17'0'16,"1"0"-1,-1 0 1,1 0 0,0 0-16,-1 0 15,1 0-15,0 0 16,-1 0 31,1 0-32,0 0 95,-18-17-110</inkml:trace>
  <inkml:trace contextRef="#ctx0" brushRef="#br1" timeOffset="-193042.34">12524 5239 0,'35'0'110,"-17"0"-110,-1-18 15,1 18-15,17 0 16</inkml:trace>
  <inkml:trace contextRef="#ctx0" brushRef="#br1" timeOffset="-190929.33">13053 5239 0,'17'0'47,"1"17"-47,17 1 16,1 0-16,-19 17 16,19-17-1,-1-1-15,0 18 16,0 1-16,-17-1 15,17-35-15,-17 35 16,0-17-16,-18 0 16,17-1-16,1-17 15,-18 18-15,0-36 94,0 1-78,0-1-16,0-17 15,0-1-15,0 1 16,0 0-16,0 0 16,0 17-16,0-35 15,0 18-15,0-1 16,0 1-1,0 0-15,0 0 16,17-1-16,-17 1 16,0 0-16,0 17 15,0 1 1,0-19-16,0 1 16,0 17-1,0 1-15,-17-1 16,17 0-1,-18 18 32,53 0 110,36 0-157,-53 0 15,52 0-15,1 0 16,-36 0-16,18 0 15,-18 0 1,-17 0-16,0 0 16,17 0 93,18 0-109,17 0 16,-34 0-16,34 0 15,1 0-15,17 0 16,-71 0-16,19 0 16,-19 0-16,1 0 15,0 0 63,17 0-62,-17 0-16,-1 0 16,1 0 140,-18 18-62,0 17-79,0-17 1,0 0-1,0-1-15,0 1 16,0 0-16,0-1 16,0 1-1,0-1 1,0 1 0</inkml:trace>
  <inkml:trace contextRef="#ctx0" brushRef="#br1" timeOffset="-189689.86">13794 5045 0,'-18'0'31,"18"35"1,0-17-32,0 17 15,18-17-15,-1-1 16,-17 1-16,18-1 15,0 1-15,-1-18 16,-17 18-16,18-18 16,35 0 31,-36 0-32,1 0-15,17 0 16,-17 0-1,-18-18 48,0 0-47,0-17-1,0 0 1,0 17-1,0 1-15,0-1 47,-18 18-47,18-18 16,-17 18-16,-1 0 16,-17 0-1</inkml:trace>
  <inkml:trace contextRef="#ctx0" brushRef="#br1" timeOffset="-189001.07">13935 5062 0,'17'0'63,"19"0"-63,-19 0 15,36 0-15,-35 0 16,17 0-16,-17 0 15,-1 18 32,-17 0-31,18-1 0,-18 1-1,18-18-15,-18 18 16,0-1-16,0 1 15,0 17 1,0-17 0,0-1-16,0 1 15,0 0 1,0-1 0,0 1-16,0 0 15,0 17-15,0-18 16,0 1-1,0 0 1,0-1 0,0 1-16,0 0 15,0 17 1,0-17 0,17-1-1,-17 1 32,0 0-31,18-1-16,0-17 15,-18 18 32,0-53 16,0 17-63,0-17 15</inkml:trace>
  <inkml:trace contextRef="#ctx0" brushRef="#br1" timeOffset="-188225.84">14746 5274 0,'0'-18'78,"18"18"-15,-18 18-63,17 0 15,1-1-15,-18 1 47,0-36 31</inkml:trace>
  <inkml:trace contextRef="#ctx0" brushRef="#br1" timeOffset="-186865.89">15117 5345 0,'0'17'31,"17"1"-15,-17 17-16,0-17 16,18 17-16,17 0 15,-17-17 1,-1-53 124,-17-18-124,0 17-16,0-34 16,0-1-16,0 1 15,0 35-15,0-18 16,0 17-16,0 19 16,0-1-16,0 0 15,0 1 16,0-1-31,0 1 16,0-1 0,-17 0-16,17 1 15,0-1 126,35 0-125,71 1-16,-89 17 15,19 0-15,-19 0 16,1 0-16,0 0 15,-1 0-15,1 0 16,0 0-16,-1 0 16,18 0-1,1-18 1,17 18-16,35 0 16,-18 0-16,19 0 15,-1 0-15,-18 0 16,1 0-16,-53 0 15,17 0-15</inkml:trace>
  <inkml:trace contextRef="#ctx0" brushRef="#br1" timeOffset="-185601.93">15699 5098 0,'0'17'15,"0"1"1,0 17-16,0-17 16,0 17-16,0 0 15,17-17-15,1 0 16,0 17-16,-1-17 16,1-1-1,-18 1-15,17-18 16,1 17-1,0 1-15,-18 0 16,0-1 0,17 1-16,-17 0 15,0 17 1,-17-35 15,-19 18-31,1-18 16,18 17-16,-36-17 15,35 0-15,-17 0 16,-1-17-16,19 17 16,-1-36-16,-17 19 15,17-1 17,18 0-32,0 1 15,18-19 1,17 19-16,0-1 15,-17 18-15,17-35 16,1 17-16,-36 1 16,35 17-16,-17 0 15,-18-18-15,17 0 16,-17 1 0,18 17-16,-1 0 15,-17-18-15,0 0 16,18 18-1,-18-17-15,18-1 16,-18 1-16,0-1 31,0 0-15,0 1 0,0-1-1,0 0-15,-18 18 47,-17 0-31,17 0-1,1 0-15,-19 0 16,19 18-16,-1 0 31</inkml:trace>
  <inkml:trace contextRef="#ctx0" brushRef="#br1" timeOffset="-184897.97">16192 4851 0,'18'0'31,"-18"17"-15,0 1-16,18-18 16,-18 35-16,0-17 15,0 0-15,17 17 16,-17-18-1</inkml:trace>
  <inkml:trace contextRef="#ctx0" brushRef="#br1" timeOffset="-182017.23">13194 5821 0,'0'-18'0,"0"36"172,35-18-156,0 35-16,1-35 15,17 18-15,0 17 16,-1-17-16,1-1 15,-35-17-15,17 18 16,-17 0-16,17-18 16,0 0-1,-17 0 1,17 0 0,1 0-16,-1 0 15,-17 0 1,-1 0-16,19 0 15,-1 0-15,0 0 16,36 17-16,-54-17 16,19 0-16,-19 0 15,1 0-15,17 0 16,-17 0 15,-1 0-15,1 0-1,17-17-15,-17 17 16,0-18-16,17 0 16,-18 18-16,1 0 15,0 0 1,-18-17 0,17-1-16,1 18 15,0 0-15,-18-18 16,17 18-1,19-17-15,-19-1 16,1 18 0,0 0-1,-1-18-15,1 1 16,-18-1-16,17 18 16,-34 0 171,-1 18-171</inkml:trace>
  <inkml:trace contextRef="#ctx0" brushRef="#br1" timeOffset="-180034.12">16669 5433 0,'17'0'78,"19"0"-47,-19 0-15,1 0 30,0 0 1,-1 0-31,1 0-16,-1 0 16,-17-18-1,0-17 16</inkml:trace>
  <inkml:trace contextRef="#ctx0" brushRef="#br1" timeOffset="-179457.6">16669 5309 0,'17'0'47,"1"0"-31,17 0-16</inkml:trace>
  <inkml:trace contextRef="#ctx0" brushRef="#br1" timeOffset="-178002.34">17286 5062 0,'18'0'94,"17"0"-79,-17 0-15,-1 0 16,19-17-16,-19 17 16,1-18-16,17 18 15,-17 0-15,-1 0 16,19 0-16,-19 0 47,1 0-47,-18 35 15,0-17-15,0 17 16,0-17-16,0 0 16,0-1-16,-18 1 15,54-18 141,-19 0-140,1 0 0,0 0-1,-1 0 1,1 0-16,-1 17 16,1 1-1,0-18-15,-18 18 16,0-1-16,0 1 15,0 17 1,0-17 0,-36 0-16,1 17 15,18-18-15,-36-17 16,17 36-16,36-19 16,-35-17-16,0 0 15,35 18-15,-36-18 47,-16 0-31,-1 0-1,35-18 1</inkml:trace>
  <inkml:trace contextRef="#ctx0" brushRef="#br1" timeOffset="-176545.57">17886 5186 0,'17'17'47,"36"19"-47,-17-1 16,-19 0-16,36 1 16,-18-19-1,1 18-15,-1 1 16,-35-1-16,18-17 15,17 17 1,-35-53 109,0-35-109,0 36-16,0-19 15,-18-16-15,18 34 16,0-35-16,0 35 16,0-17-1,0 17-15,-17 1 31,17-18-31,0 17 16,-18-17 0,18 17-1,-18 0-15,18 1 16,0-1-16,0-17 16,-17 17-1,17 1 204,53 17-219,0 0 16,-36 0-16,71-18 15,-35 18-15,0 0 16,0 0-1,0 0-15,-18 0 16,18 0-16,-35 0 16,17 0-16,-17 0 15,35 0-15,-18 0 16,0 0-16,1 0 16,17 0-16,-18 0 15</inkml:trace>
  <inkml:trace contextRef="#ctx0" brushRef="#br1" timeOffset="-175201.77">18732 5168 0,'0'35'31,"0"-17"-15,0 0-16,0-1 15,0 1-15,18 0 16,0-18-16,-18 17 15,17 1-15,1 0 16,0-1-16,-1 18 16,-17-17-16,0 0 15,0-1 1,0 1 0,18-18-1,-18 18-15,0-1 16,0 1-1,0 0 1,-18-18-16,1 0 16,-1 0-16,0 0 15,1 0 1,-1 0 0,0 0-16,1-18 15,-1 18 1,1-18-16,17 1 15,-18-1 1,0 0-16,18 1 16,0-1-1,0 0 1,18-17 0,17 0-1,0 35-15,1-18 16,-1 1-1,-17-1-15,17 0 16,-17 18 0,-1 0-1,1-17-15,-18-1 16,18 18 15,-18-18-15,0 1-1,0-1 1,0 1-16,0-1 16,0 0 15,-18 1-15,0 17-16,1 0 31,-19 0-16,1 0 1,17 0-16,1 0 16,-1 0-1,18 17-15,-18-17 16,1 18 15,-1-18 79,1 0-95</inkml:trace>
  <inkml:trace contextRef="#ctx0" brushRef="#br1" timeOffset="-154081.75">16792 6597 0,'18'0'62,"17"0"-46,-17 0 0,-1 0-16,1 0 15,0 0 1,-1 0 0,1 0-1,-36-18 95</inkml:trace>
  <inkml:trace contextRef="#ctx0" brushRef="#br1" timeOffset="-153241.83">16792 6473 0,'53'0'125,"-35"0"-109,35 0-16,0 0 16,-18 0-16,-17 0 15</inkml:trace>
  <inkml:trace contextRef="#ctx0" brushRef="#br1" timeOffset="-151737.62">17586 6227 0,'35'0'125,"18"0"-125,0 0 16,-35 0-16,35 0 16,-36 0-1,19 0-15,-19 0 16,1 17 31,-1 1-32,-17-1-15,0 1 16,0 0-16,0-1 16,0 19-16,0-19 15,-17 1-15,-1 0 16,-17-1-16,17 1 15,-17-18-15,17 0 16,1 0 0,-1 0-1,36 0 95,-1 0-110,36 0 15,-17 0 1,-1 0-16,-18 0 16,19 0-16,-19 0 15,1 17-15,0 1 16,-1-18-1,-17 18-15,18 17 16,0-17 0,-18 17-16,0-17 15,0-1 1,0 1-16,-36-18 16,19 17-16,-19 1 15,19 0-15,-1-18 16,-17 0-1,17 0-15,-17 0 16,17 0 0,1 0-16,-19 0 15</inkml:trace>
  <inkml:trace contextRef="#ctx0" brushRef="#br1" timeOffset="-149073.4">18344 6438 0,'36'18'16,"-19"-1"-1,19 36-15,-1-53 16,0 18-16,0 17 15,1-17 1,-1 17-16,-17-35 16,-18 18-16,17-18 15,-17 17-15,18 1 16,-18-36 78,0-17-94,0 0 15,0 17 1,0-17-16,0 0 16,0-1-1,0 19 1,0-18-1,0 17-15,0 0 16,0-17 0,0 17-1,0-17-15,0 17 16,0-17 0,0 18-1,0-19 1,0 19-16,0-1 15,0 0-15,0 1 16,0-1 0,18 18-1,-18-18 17,0 1-17,0-1 1,17 18-1,-17-18-15,0 1 16,35 17 156,-17 0-172,70 0 16,1 0-16,34 0 15,0 0-15,-34 0 16,-1 0-16,-18 0 15,-52 0-15,17 0 16,-17 0-16,35 0 31,-35 0-31,-1 0 16,36 0-16,-35 0 16,52 0-16,1 0 15,-18 0-15,0 0 16,0 0-16,-1 0 15,-34 0-15,17 0 16,1 0-16,-19 0 16,1 0-1,17 0 1,-17 0-16,0 0 16,17 0-16,0 17 15,18-17-15,-18 0 16,1 0-16,-1 0 15,18 0-15,-36 0 32,1 0 77,0 0-109,17 0 16,18 0-16,-18 0 15,-17 0-15,-1 0 16,19 0-16,-1 0 16,0 0 46,-17 0-62,17 0 16,-17 0-16,-1 0 15,36 0-15,-17 0 16,-19 0-16,1 0 16,0 0-16,-1 0 15,1 0 188,-18 36-187,0-1 0,0-17-1,0-1 1</inkml:trace>
  <inkml:trace contextRef="#ctx0" brushRef="#br1" timeOffset="-147521.91">19173 6209 0,'0'18'31,"0"-1"-31,0 1 16,0 17-16,0-17 15,0-1-15,0 1 16,0 0-1,0-1-15,18-17 125,17 18-125,-17-18 16,17 0-16,-17 0 16,35 0-1,-36 0-15,1 0 16,0 0 0,-1 0-16,1 0 46,0 0-30,-18-18 15,17 18-15,-17-17 0,0-1-16,0 0 15,0 1 1,0-19-1,0 19 17,-17-1-17,17 53 95,0 1-95,0-19 1,0 19-16,0-1 16,-18 18-1,18-36-15,0 1 16,0 17-16,-18-35 15,18 36-15,0-19 32,0 1-17,0-36 63,0 1-62,0-1-16</inkml:trace>
  <inkml:trace contextRef="#ctx0" brushRef="#br1" timeOffset="-146873.8">19861 6473 0,'0'-17'31,"0"-1"-31,0 1 16,0-1-16,0 0 15,18 18 48,0 0-63,-18 18 31,0 0-31,0-1 16,0 1-1,-36-18 1,19 0 15,-1 0 16,18-18-47</inkml:trace>
  <inkml:trace contextRef="#ctx0" brushRef="#br1" timeOffset="-145537.6">20426 6315 0,'17'-18'125,"1"0"-109,0 18-16,35-17 31,-36 17-31,19 0 16,-19 0 0,1 0 30,-1 17-46,1-17 16,-18 18-16,0 0 16,0-1-16,0 19 31,0-19-31,0 1 16,-35 17-1,17-35-15,1 18 16,-36 17-16,17-35 15,36 18-15,-35-18 16,0 17-16,35 1 16,-18 0-16,1-18 15,34 0 95,1 0-110,-1 0 15,1 0 1,0 0 0,-1 17-16,1 1 15,17-18-15,1 18 16,-19-18-16,18 0 15,-17 0-15,35 0 16,-35-18 0,-18-17 15,0 17-15,0 0-1,0 1 1</inkml:trace>
  <inkml:trace contextRef="#ctx0" brushRef="#br1" timeOffset="-143087.78">17039 7620 0,'18'0'16,"-1"0"-16,1 0 16,35 0-16,0 0 15,-35 0-15,17 0 16,-18 0-16,1 0 31,-36 0 157,1 0-188</inkml:trace>
  <inkml:trace contextRef="#ctx0" brushRef="#br1" timeOffset="-142305.6">16986 7479 0,'53'18'32,"-18"-18"-32,1 0 0,-19 0 15,19 0-15,-19 0 16,1 0-16,17 0 16,0 0-1,-17 0 1</inkml:trace>
  <inkml:trace contextRef="#ctx0" brushRef="#br1" timeOffset="-140945.62">17780 7285 0,'71'0'79,"-19"0"-79,1 0 15,-17 0-15,17 0 16,-36 0-16,1 0 15,-1 0-15,1 0 16,0 0 15,-18 17-15,17 19 0,-17-19-16,0 1 15,0 17-15,-17-17 16,-1 0-16,0-18 15,1 17-15,-1 1 16,1-18 15,-1 0 1,0 0-17,54 0 63,-36-18-78,35 18 16,-18 0-16,19 0 16,-1 0-16,-17 0 15,-1 0-15,19 0 16,-19 0-1,1 0 1,-18 18-16,0 0 16,0-1-1,0 18 1,0-17-16,0 0 16,-18-1-16,1 1 15,-1-18-15,-17 18 16,17-1-16,0 1 15,1 0-15,-19-18 16,19 0-16,-1 0 16,1 0-16,17 17 15,-18-17 1,-17 0 0,17-17 15,0 17-16</inkml:trace>
  <inkml:trace contextRef="#ctx0" brushRef="#br1" timeOffset="-132810.25">18715 7497 0,'17'17'62,"1"1"-62,-18 17 16,35-17-16,-17-1 16,0 1-16,-18 0 15,17-1-15,1 1 16,0 0-16,-18-1 16,17-17-1,-17-17 48,0-1-48,0-17 1,18-1 0,-18 19-16,0-19 0,0 19 15,0-1 1,0-35-16,0 36 15,0-19-15,0 19 16,0-19-16,0 19 16,0-1-1,-18-17-15,18 17 16,0 1 0,-17-1-16,-1 0 109,71-17 16,17 17-109,-34 18-16,34-17 15,-17-1-15,-18 18 16,18 0-16,-17 0 15,-19 0-15,19 0 16,-19 0-16,18 0 16,1 0-16,-1 0 15,0 0-15,18 0 16,-35 0-16,0 0 16,-1 0-16,1 0 31</inkml:trace>
  <inkml:trace contextRef="#ctx0" brushRef="#br1" timeOffset="-131681.5">19173 7338 0,'0'0'0,"0"35"16,0 0-16,0-17 16,0 0-16,0-1 15,0 1 1,0 0-1,36-1 64,-1-17-79,-17 0 15,-1 0-15,1 0 16,0 0-1,-1 0-15,-17-17 94,0-1-94,0 0 16,0 1-1,0-1-15,0 0 16,0 1-16,0-1 47,0 36 31,0 17-78,0-17 16,0 17-16,0-17 15,0 17-15,0-18 16,18 1-16,-18 17 16,0-17-16,0 0 15,0-36 110,0-17-109</inkml:trace>
  <inkml:trace contextRef="#ctx0" brushRef="#br1" timeOffset="-131072.98">19685 7532 0,'18'0'109,"17"0"-109</inkml:trace>
  <inkml:trace contextRef="#ctx0" brushRef="#br1" timeOffset="-129570.3">20108 7479 0,'0'18'31,"0"34"-15,18-34-16,17 17 16,-17 1-16,17-1 15,-17-17-15,-1-18 16,-17 17-16,0-70 141,0 36-141,0-36 15,18 0-15,-18 35 16,0-52-16,0 34 15,0 19-15,0-19 16,0 1-16,0 17 16,0-34-16,0 34 15,0-17-15,0-1 16,0 19 0,0-1-16,53 18 203,0 0-203,35 0 15,36 0-15,-1 0 16,1 0-16,-54 0 16,18 0-16,-52 0 15,-19 0-15,1 0 94,-1 0-78,1 0-16,0 0 15,-1 0 1,-17 35 31,0-17-32,0 17 1,0-17-16,0 0 16,0 17-16,0-18 15,0 1 1</inkml:trace>
  <inkml:trace contextRef="#ctx0" brushRef="#br1" timeOffset="-128553.65">20620 7267 0,'35'0'110,"-17"0"-95,17 18-15,0-1 16,-35 1-16,36-18 16,-19 18-16,1-18 15,-18 35 1,0-17 0,0-1-16,0 1 15,0 0-15,0-1 16,-35 1-16,-1 17 15,1-17-15,17 17 16,-17 0-16,0-35 16,17 18-16,1 0 15,17-1 1,0 1 78,35-18-79,0 0-15,0 0 16,-17 0-16,17 0 16,1 18-1,-1-18 1,-17 0-16,-1 0 15,18 0-15</inkml:trace>
  <inkml:trace contextRef="#ctx0" brushRef="#br1" timeOffset="-127681.64">17110 8784 0,'0'0'16,"17"0"-16,19 0 0,-1 0 16,-17 0 62,-1 0-63,36 0-15,-35 0 16,17 0-16,-17 0 16</inkml:trace>
  <inkml:trace contextRef="#ctx0" brushRef="#br1" timeOffset="-127057.64">16986 8590 0,'18'0'46,"0"0"-46,17 0 16,0 0 0,18 0-16,0 0 15,-18 0-15,18 0 16,-18 0-16,-17 0 16,0 0 46,17 0 32,-17-18-94</inkml:trace>
  <inkml:trace contextRef="#ctx0" brushRef="#br1" timeOffset="-125882.39">17992 8361 0,'35'-18'109,"-17"18"-109,17 0 16,-18-17-1,19 17-15,-19 0 32,-17 17-1,0 1-31,0 17 15,-35 18-15,17-53 16,1 35-16,-1-17 16,1-18-16,17 18 47,35-18 46,-18 0-93,1 0 16,17 17-16,-17 1 16,0-18-16,17 17 15,-17 1-15,-18 0 16,17-1-16,1-17 15,-18 18-15,0 0 16,0-1-16,0 19 31,-18-19-31,1 1 16,-1 0 0,-17-18-1,-1 17-15,19-17 16,-1 0-1,0 0-15,1 0 32,-1 0-17,18-17-15,0-1 16</inkml:trace>
  <inkml:trace contextRef="#ctx0" brushRef="#br1" timeOffset="-123729.61">19015 8396 0,'17'-18'62,"19"18"-46,-19-17-16,1 17 15,0-18-15,17 18 16,-18-17-16,1 17 62,-18 17-46,18 1-16,-18 17 16,17 0-16,1-17 15,-18 35 1,0-35-16,0-1 16,0 18-1,-35-35-15,-1 18 16,1 17-16,18-35 15,-19 36-15,1-19 16,17 1-16,-17-18 16,0 35-16,0-17 15,35 0-15,-18-18 16,0 17 0,36-17 93,0 0-78,17 35-31,-18-35 16,1 18-16,0-18 15,-1 0-15,19 0 16,-19 0 0,1 0-16,17 0 15,-17-18-15,-18 1 16,0-1 0,0 1 15,0-1-16,0 0 32,0 1-31,-35 17-16</inkml:trace>
  <inkml:trace contextRef="#ctx0" brushRef="#br1" timeOffset="-122281.89">18556 8590 0</inkml:trace>
  <inkml:trace contextRef="#ctx0" brushRef="#br1" timeOffset="-121153.6">19738 8590 0,'18'0'63,"-1"-18"-48,1 18-15,-1 0 16,-17-17-16,36 17 16,-54 0 62,18 17-78,-35 1 15,17-18-15,1 18 16,-1-18 0,0-18 30,18 0-30</inkml:trace>
  <inkml:trace contextRef="#ctx0" brushRef="#br1" timeOffset="-119977.83">20108 8678 0,'0'0'0,"36"36"0,-1-19 16,0 19-16,18-1 16,-35-18-16,17 1 15,-17-18-15,-1 18 16,-17-36 78,0 0-94,0-17 15,0-18-15,0 36 16,0-1-16,0-17 16,18 17-1,-18 0-15,0-17 16,0 17-16,0 1 15,0-1-15,0-17 16,0 17 0,0 1-16,0-19 15,0 1 1,0 17-16,0 1 16,0-1 15,53 1 63,0 17-79,17-18-15,1 18 16,-1 0-16,-34 0 15,-1 0-15,-17 0 16,-1 0 0,19 0 46,-1 0-62,18 0 16,-36 0-16,36 0 15,-17 0-15</inkml:trace>
  <inkml:trace contextRef="#ctx0" brushRef="#br1" timeOffset="-118985.84">20655 8537 0,'35'0'62,"1"0"-62,-19 0 16,1 0-16,0 0 16,-1 0 30,-17 35-14,0-17-32,18 0 15,-18 17-15,0-17 16,0 17-16,-18 0 16,-35-17-16,18 17 15,17 0-15,-17 1 16,35-19-1,0 1 32,-18-18-31,71 0 62,0 0-78,0 0 16,0 0-16,0 0 15,-35 0-15,-54 0 125,-87 0-109</inkml:trace>
  <inkml:trace contextRef="#ctx0" brushRef="#br1" timeOffset="-118305.65">17868 10125 0,'106'0'47,"-71"0"-47,36 0 15,-18 0-15,-18 0 16,0 0-16</inkml:trace>
  <inkml:trace contextRef="#ctx0" brushRef="#br1" timeOffset="-117738.55">17939 9895 0,'17'0'31,"36"0"-15,-17 0 0,34 0-16,-17 0 15,0 0-15,-18 0 16,1 0-16,-19 0 16</inkml:trace>
  <inkml:trace contextRef="#ctx0" brushRef="#br1" timeOffset="-116609.27">19173 9507 0,'-88'71'31,"71"-53"-31,-1 34 16,0-16-16,1-19 15,17 1-15,0 17 16,0-17-16,0 17 15,0-17-15,0-1 16,0 1-16,0 0 16,0 17-16,17-17 15,19 17 1,-19-17 0,-17-1-16,36-17 15,-1 36-15,-18-36 16,19 17-16,-1-17 15,0 0-15,1 18 16,-1-18-16,-18 0 16,19 0-16,-1 0 15,-35-35-15,18 35 16,-1-18-16,-17-17 16,0 17-16,0 0 15,0 1-15,0-1 16,-17 18 46,-19 0-46,1 0-16,0 0 16,0 0-16,-1 18 15,1-1-15,35 1 16,0 0-1,-18-18-15,1 17 32,17 1-17,17-18 110,1-18-109</inkml:trace>
  <inkml:trace contextRef="#ctx0" brushRef="#br1" timeOffset="-115489.84">19720 9807 0,'0'0'0,"18"35"0,17 1 16,-35-1-16,35 18 16,-35-18-16,18-17 15,0 17-15,-1-17 16,-17-36 93,18 1-93,-18-1-16,0-35 15,18 35-15,-18-35 16,17 18-16,1-18 16,-18 36-16,0-19 15,0 19-15,0-1 16,0 0-16,0 1 16,0-1-16,0 0 15,0 1-15,0-18 16,0 17-16,0 0 15,0 1 1,0-19 0,0 19-1,35 17 48,0 0-48,1 0 1,-1 0-16,18-18 16,0 18-16,0 0 15,17 0-15,1 0 16,-18 0-16,-18 0 16,18 0-16,0 0 15,-35 0-15,-1 0 16,1 0-16,-1 0 31,1 0-31,0 0 16,17 0-16,-17 0 15,35 0-15,-18 0 16,-17 0-16,-1 0 16,1 0-16,-1 0 46</inkml:trace>
  <inkml:trace contextRef="#ctx0" brushRef="#br1" timeOffset="-114585.64">20249 9754 0,'36'0'47,"-19"0"-31,19 0-16,-36-17 15,17 17 1,1 0-1,0 0 1,-18 17-16,17 1 16,-17 0-16,0-1 15,0 36-15,0-18 16,-17 18 0,-1 0-16,-17-53 15,17 36-15,0-19 16,1 1-16,-1-1 15,0-17-15,18 18 16,-17 0 0,-1-18-16,1 0 15,17 17 1,35-17 62,18 0-62,-18 0-16,0 0 15,1 0-15,-1 0 16,-18 0-16,1-17 141</inkml:trace>
  <inkml:trace contextRef="#ctx0" brushRef="#br1" timeOffset="-111489.47">21149 10001 0,'18'0'47,"-1"0"-47,54 0 16,17 0 0,-17 0-16,17 0 15,53 0-15,-53 0 16,18-17-16,-53-1 15,17 0-15,-17-17 16,-17 17-16,-1 1 16,0-19-16,0 1 15,1 0-15,-1 0 16,0-1-16,-17-34 16,0 17-16,34 0 15,19-18-15,-53 19 16,35-37-16,-1 1 15,1 0-15,-17 0 16,-19 0-16,54-18 16,-53 18-16,-1 17 15,1 0-15,17-34 16,-35 52-16,18-71 16,-18 36-16,0 0 15,0 17-15,0 1 16,0 34-16,0 1 15,0-18 1,0-53-16,0 89 16,0-36-16,0-71 15,0 71-15,-18 18 16,0-18-16,1-17 16,17 17-16,-18-18 15,1 1-15,-1-1 16,0-35-16,-35 36 15,18-18-15,17 17 16,-17 0-16,17-52 16,-17 52-16,0 18 15,17-17-15,1-18 16,-19-18-16,19 0 16,-36-17-16,18 52 15,17-17-15,0-18 16,-17 18-16,17-36 15,-17 1-15,35 52 16,-18 36-16,1-18 16,-1 18-16,18 0 15,-17-18-15,-1 17 16,-17 1 0,35 0-16,-18 0 0,0 17 15,18-17 1,0 17-16,0 0 15,-17-17 1,17 17 0,-18-17-16,0 0 15,1-18-15,17 18 16,-18 17-16,18 0 16,0 1-16,-18 17 15,18-36 313,-17 1-312,-1-18-16,-17 36 16,35-19-16,-18 19 15,18-1-15,-35 36 188,0 35-188,-1 17 15,1 1-15,18-18 16,-19 0-16,19-18 16,17-18-16,0-52 156,0 18-156,17-19 15,-17 1-15,18 0 16,-18-1 0,18 1-16,-18 18 15,0-1 1,17-17 78,-17-1-94,35 1 15,-35 17-15,36-17 16,-36 18-16,17 17 125,1 0-47,35 0-62,17 35-16,1-18 15,0 54 1,34-53-16,-87-1 16,0-17 15,-18 18 63,0 0-79,0-1 1,0 1-16,-36 17 31,19-17-31,17-1 16,-35-17-16,17 18 15,0 0-15,1-18 16,-1 0-16,18 35 16,-18-17-1,1-18-15,-1 0 16,18 17-16,-35-17 15,-1 18 1,1-1-16,-18 1 16,0 0-16,18-18 15,17 0-15,-34 0 16,16 0 0,19 17-1</inkml:trace>
  <inkml:trace contextRef="#ctx0" brushRef="#br0" timeOffset="-55193.87">8096 6950 0,'18'0'15,"0"0"17,17 53-32,-35 0 15,35-18-15,-17 18 16,17 0-16,0 0 16,1-1-16,-1-34 15,-35 17-15,17 1 16,-17-19-16,18-17 15,0 0 32,-18-35 16,0-18-63,0 35 15,0-17-15,0-18 16,0 36-16,0-36 16,0 17-16,0 1 15,0 0-15,-18-18 16,18 0-16,-18-17 16,1 17-1,-1 17-15,1 1 16,17 0-16,-18 17 15,18 0-15,-18-17 16,1 18-16,17-1 16,0 0-16,0 1 15,-18-1-15,18 0 16,-18 1-16,36 17 297,70-18-282,0 18-15,36 0 16,-36 0-16,36 0 16,-19 0-16,-34 0 15,-1 0-15,-17 0 16,-35 0-16,0 0 16,-1 0-16,1 0 31,17 0-16,0 0 1,1 0-16,-1 0 16,18 0-16,-18 0 15,18 0-15,18 0 16,-54 0-16,19 0 16,-1 18-16,-17-18 15,-1 0-15,18 0 16,-17 0-1,17 0-15,-17 0 16,17 0-16,18 0 16,-18 0-16,36 0 15,0 0-15,-1 0 16,-17 0-16,35 0 16,-35 0-16,18 0 15,-18 0-15,0 0 16,-1 0-16,-16 0 15,-1 0-15,18 0 16,-18 0-16,18 0 16,-18 0-16,1 0 15,-19 0-15,19 0 16,34 0-16,-17 0 16,18 0-16,-36 0 15,35 0-15,1 0 16,-18 0-16,0 0 15,0 0-15,-36 0 16,19 0-16,-1 0 16,-17 0-1,17 0 1,-17 0-16,17 0 16,-18 0-16,19 0 15,17 0 1,-36 0-16,36 0 15,0 0-15,-18 0 16,18 0-16,0 0 16,-17 0-16,-1 0 15</inkml:trace>
  <inkml:trace contextRef="#ctx0" brushRef="#br0" timeOffset="-40513.67">8908 6862 0,'0'-18'47,"-18"18"-32,0 0 17,36-18 14,0 18-30,-1 0 0,1 0 15,0 0-31,-1 0 47,1 18 15,-18 0-46,0-1-16,17 1 16,-17-1-16,0 1 15,0 0-15,0 17 16,-17-17-16,17 17 15,-18-35-15,1 35 16,-19-17-16,19 17 16,-19-17-1,1-1-15,17 1 16,1-18-16,-1 18 16,1-1-1,34-17 63,1-17-78,-1 17 16,1 0 31,0 0-47,17 17 15,-17-17 1,-1 0-16,1 0 16,0 0-1,-1 0 1,1 0-16,-1 0 16,1-17-1,-18-1 16,0 0-31,-18 1 16,1-1-16,-1 0 16</inkml:trace>
  <inkml:trace contextRef="#ctx0" brushRef="#br0" timeOffset="-39616.86">9384 6809 0,'35'0'110,"-17"0"-95,17 0-15,-17 0 16,17 0-16,0 0 16,-52 0 124,-1 0-140</inkml:trace>
  <inkml:trace contextRef="#ctx0" brushRef="#br0" timeOffset="-38881.86">9437 6844 0,'0'0'0,"0"18"16,-18 17-16,1 0 15,17 0-15,0-17 16,0 0-16,0-1 31,0 1-15,-18-18-1,36 0 48,-1-18-63,1 1 16,-1 17-16,1 0 15,-18-18-15,18 18 16,-1 0-1,1 0 17,0 35-17,-1 1 1,-17-19 0,0 18-16,0-17 15,0 0 1,-17-1-16,17 1 15,-36 17-15,19-35 16,-1 0 0,0 0-16,1 0 31,-1 0 0,1 0-31</inkml:trace>
  <inkml:trace contextRef="#ctx0" brushRef="#br0" timeOffset="-38401.32">9860 7038 0,'-18'0'78,"1"0"-63,-1 0-15,1 0 16,-1-18-16</inkml:trace>
  <inkml:trace contextRef="#ctx0" brushRef="#br0" timeOffset="-37481.36">10389 7073 0,'18'0'78,"0"-35"-78,-1 17 16,-17-17-16,18 0 15,-1 35-15,-17 35 125,0 0-109,0 1-16,0-1 15,18-18-15,-18 19 16,0-19-16,0 1 16,0 0-16,0-1 15</inkml:trace>
  <inkml:trace contextRef="#ctx0" brushRef="#br0" timeOffset="-36641.78">10689 7020 0,'0'0'0,"0"36"16,-17-19 0,17 18-1,0-17-15,0 0 16,17 17-1,1-35 1,-1 18 0,1-1-1,0-17-15,-1 0 16,-17 18 15,36-18 32,-19-18-48,-17-17-15,18 35 16,0-18-16,-18 1 16,0-1-16,0 0 15,0 1 1,0-1-1,0 1-15,-18 17 16,18-18-16,-18 0 31,18 1-31,-17 17 16,17-18 0,-53 18 62,35 0-63,18 18-15,-35-1 16,17-17 0,18 18 15</inkml:trace>
  <inkml:trace contextRef="#ctx0" brushRef="#br0" timeOffset="-35466.09">11642 6509 0,'0'17'78,"0"1"-78,0 0 16,0 35-16,17-36 16,-17 1-16,0 17 15,0 0 1,0-17-1,0 0-15,0-1 16,0 1 15</inkml:trace>
  <inkml:trace contextRef="#ctx0" brushRef="#br0" timeOffset="-32818.58">11977 7302 0,'17'0'47,"1"0"-47,17 0 16,18 0-16,-17 0 15</inkml:trace>
  <inkml:trace contextRef="#ctx0" brushRef="#br0" timeOffset="-32009.68">12030 7232 0,'17'0'140,"36"0"-124,-35 0-16,35 0 15,-36 0-15</inkml:trace>
  <inkml:trace contextRef="#ctx0" brushRef="#br0" timeOffset="-30458.17">12435 7197 0,'0'17'15,"0"1"-15,18 17 16,0 0-1,-18-17-15,35 0 16,-35 17-16,18-35 16,-18 18-16,0-1 15,17 1-15,1-18 110,-18-35-95,0-1-15,0 1 16,0 0-16,0 0 16,0-18-16,0 35 15,0-35-15,0 18 16,0 0-16,0-18 15,0 35-15,0 0 16,0-17-16,0-35 16,0 52-16,-18-17 15,1-1-15,17 19 16,0-19 0,-36 1-16,36 17 15,0 1 1,0-1-16,-17 1 15,17-19 1,35 36 250,0 0-266,-17 0 15,35 0-15,0 0 16,-18 0-16,0 0 16,1 0-16,-1 0 15,0 0-15,-17 0 16,-1 0-16,1 0 15,0 0-15,17 0 16,0 0-16,0 0 16,1 0-16,-1 0 15,0 0-15,-17 0 16,35 0-16,-35 0 16,-1 0-16</inkml:trace>
  <inkml:trace contextRef="#ctx0" brushRef="#br0" timeOffset="-29258.44">12823 7003 0,'36'0'63,"-19"0"-63,1-18 15,-18 0 1,18 18 0,-1 0 30,1 18 17,0 0-63,17 17 16,-35-17-1,17-1-15,-17 1 16,0-1-1,0 1-15,0 17 16,-35-17-16,0 35 16,0-35-16,-1 17 15,1 0-15,0 0 16,0-17-16,35 0 31,-18-18 0,53-18 32,-17 0-63,-1 18 16,1 0-1,0 0 16,-1 0-15,1 0 0,0 0-1,-1 0-15,1 0 16,0 0 15,-1 0-15,-17-17-16,0-1 47</inkml:trace>
  <inkml:trace contextRef="#ctx0" brushRef="#br0" timeOffset="-28617.56">13123 7020 0,'18'0'32,"17"0"-17,-17 0-15,0 0 16,-1 0-16,1 0 15,-1 0 1,-34 0 140</inkml:trace>
  <inkml:trace contextRef="#ctx0" brushRef="#br0" timeOffset="-27841.71">13194 7020 0,'0'18'15,"0"17"-15,0-17 16,0-1 0,18-17 93,-1 0-93,1 0-1,-1 0-15,-17 18 78,18 0-62,-18-1-16,18 19 16,-18-1-1,0-17-15,0-1 16,-18 1-1,0-1 1,1-17 0,-1 0-1,1 0-15,-1 0 16,0 0 0,1 0 15</inkml:trace>
  <inkml:trace contextRef="#ctx0" brushRef="#br0" timeOffset="-27082.36">13529 7197 0</inkml:trace>
  <inkml:trace contextRef="#ctx0" brushRef="#br0" timeOffset="-25753.36">13758 7179 0,'36'18'32,"-1"-1"-32,-17 19 0,-18-19 15,17-17-15,1 18 16,-18-1 0,17-17-16,-17-17 125,0-1-125,0-17 15,0 0-15,0-1 16,0 1-16,0-18 15,0 18-15,0 0 16,0 17-16,0-17 16,-17-1-16,17 19 15,0-18-15,0-1 16,-18 1 0,18 17-1,0 1 1,0-1-16,0 0 156,35 18-156,36 0 16,-18 0-16,0 0 15,17 0-15,1 0 16,-36 0-16,36 0 16,-36 0-16,-17 0 15,-1 0-15,1 0 16,0 0-1,-1 0 1,1 0-16,0 0 16,-1 0-16,1-17 15,-1 17-15,-17 17 125</inkml:trace>
  <inkml:trace contextRef="#ctx0" brushRef="#br0" timeOffset="-24873.2">14111 7126 0,'18'0'79,"-18"-18"-64,17 1-15,-17-1 16,18 1-16,0 17 15,-18-18 1,17 18 125,-17 35-126,0 0-15,0 1 16,0-1-16,0 0 16,0-17-1,0 17-15,0-17 16,0-1-1,18-17 142,0-17-157,-1-1 15</inkml:trace>
  <inkml:trace contextRef="#ctx0" brushRef="#br0" timeOffset="-23857.18">14305 7126 0,'0'53'31,"0"-35"-15,0-1 0,18 1-16,-1 0 15,1-1 1,0 18-1,-1-35 1,1 0-16,-18 18 16,18-18 15,-18 18-15,17-18-16,1 0 31,0 0-16,-1 0 1,-17-18 0,0 0 15,0 1-31,18 17 16,-18-18-1,0 1 1,0-1-1,0 0 1,0 1-16,0-1 31,0 0-31,0 1 32,0-1-1,-18 18-16,1 0 1,17-18-16,-18 18 16,0 0 15,1 0-15,17-17 30,-36 17-30,19 0-16,-1 0 16,0 0 140</inkml:trace>
  <inkml:trace contextRef="#ctx0" brushRef="#br0" timeOffset="-22754.42">13194 7955 0,'35'0'47,"-17"0"-47,35 0 16,-36 0-16,19 0 15,-1 0-15,0 0 16,-17 0 0</inkml:trace>
  <inkml:trace contextRef="#ctx0" brushRef="#br0" timeOffset="-21994.29">13300 7814 0,'17'0'94,"36"0"-94,0 0 16,-18 0-16,18 0 15,-17 0-15,-19 0 16</inkml:trace>
  <inkml:trace contextRef="#ctx0" brushRef="#br0" timeOffset="-17401.89">14199 7708 0,'18'0'63,"17"0"-48,-17 18-15,17-18 16,0 17-16,-17-17 16,17 0-16,1 0 15,-19 0-15</inkml:trace>
  <inkml:trace contextRef="#ctx0" brushRef="#br0" timeOffset="-16273.68">14199 7743 0,'0'18'31,"0"0"-15,-17-1-16,17 19 15,0-19 1,17-17 93,19 0-93,-19 0-1,18 0-15,-17 0 16,0 0 15,-1 0-15,1 0-16,17 18 31,-35 0-15,18-1-1,0-17 17,-18 18-32,0-1 15,0 1-15,17 0 32,-17-1-17,0 1 1,-35 0-16,35-1 15,-18-17-15,1 18 16,-19 0 0,19-18-1,-19 17 1,1-17 0,18 0-1,-19 0 1,19 0-1,-1 0-15,0 0 16,1 0 31,-1 0-31,18-17-16,0-1 15</inkml:trace>
  <inkml:trace contextRef="#ctx0" brushRef="#br0" timeOffset="-14706.1">14640 7902 0,'18'0'31,"0"18"-15,-18 17-16,17-17 15,1-1 1,-1 19-16,19-1 16,-36-17-1,0-1-15,17 1 16,-17 0 31,18-18-32,-18 17 1,0-34 78,0-19-79,0 19-15,0-19 16,0 19-16,-18-1 16,18-17-16,0 17 15,0-17-15,0 17 16,0 1-16,0-19 16,0 1-16,0 0 15,0 17-15,-17-17 16,17 17-16,0 1 15,-18-1-15,18 0 16,-18 1 0,18-1-1,0 0-15,18 18 188,17 0-173,1 0-15,17 0 16,-18 0-16,18 0 16,0 0-16,0 18 15,-18-18-15,18 0 16,-18 0-16,18 18 16,0-18-16,-18 0 15,36 0-15,-36 0 16,0 0-1,-17 0 1,0 0 0,34 0-1,-34 0 1,0 0 0,-1 0-16,1 0 15</inkml:trace>
  <inkml:trace contextRef="#ctx0" brushRef="#br0" timeOffset="-13641.01">15099 8026 0,'0'-18'63,"0"0"-63,-18 18 15,18-35 1,18 17-16,0-17 15,-18 18-15,0 34 141,17 1-141,-17 17 16,0-17-16,0-1 15,0 1-15,0 0 16,18-1 0,-18 1-16,0 0 15,0-1 1,0 1 15,0-36 78,17 18-93,-17-17-16,18-1 16</inkml:trace>
  <inkml:trace contextRef="#ctx0" brushRef="#br0" timeOffset="-12569.93">15258 7955 0,'0'18'16,"0"-1"-1,0 1-15,0 0 16,0-1-16,17 1 31,1 0-15,0-18 46,17 0-46,-18 0-16,1 0 15,0 0-15,-1 0 16,1 0 0,0-18 62,-18 0-47,0 1-15,0-1-1,0 0 1,0 1 0,-18 17-16,18-18 15,-18 0 1,18 1-1,-17-1 1,-1 1 0</inkml:trace>
  <inkml:trace contextRef="#ctx0" brushRef="#br0" timeOffset="-7137.99">1976 5768 0,'17'0'15,"54"0"1,-18-18-16,70 18 16,36 0-16,17 0 15,-70 0-15,70 0 16,-17 0-16,-18 0 15,18 0-15,-71 0 16,36 0 0,-71 0-16,17 0 15,-17 0-15,0 0 16,0 0-16,18 0 16,-19 0-16,1 0 15,18 0-15,-1 0 16,1 0-16,35 0 15,17 0-15,18 0 16,-17 0-16,17 0 16,35 0-16,-17 0 15,-35 0-15,17 0 16,0 0-16,-18 0 16,1 0-16,-36 0 15,-17 0-15,-1 0 16,-17 0-16,0 0 15,18 0-15,-1 0 16,-35 0-16,54 0 16,-19 0-16,36 0 15,17 0-15,1 0 16,17 0-16,-18 0 16,1 18-16,-1-18 15,-34 0-15,-1 0 16,18 18-1,-53-18-15,-1 0 16,1 0-16,0 0 16,0 0-16,18 0 15,-18 0-15,17 0 16,18 0-16,-17 0 16,17 17-16,36-17 15,-54 0-15,36 0 16,-18 18-16,36-18 15,-1 0-15,1 35 16,-1-35-16,1 0 16,17 0-16,-18 18 15,-35-18-15,1 0 16,-1 0-16,18 17 16,-18-17-16,0 0 15,0 0-15,71 0 16,-36 18-16,-17-18 15,0 0-15,-18 0 16,-52 0-16,34 0 16,-52 18-16,17-18 15,0 0 1,18 0-16,-35 0 16,35 0-16,35 0 15,-17 0-15,17 0 16,18 0-16,17 0 15,36 17-15,-36-17 16,54 0-16,-72 0 16,19 0-16,-54 0 15,-17 0-15,-17 18 16,17-18-16,-18 0 16,0 0-16,0 18 15,1-18-15,-1 0 16,0 0-16,36 0 15,-1 0-15,1 0 16,-1 0-16,36 0 16,-17 0-16,-19 0 15,54 17-15,-36-17 16,0 0-16,0 0 16,18 18-16,-18-18 15,-35 0-15,53 17 16,-53-17-16,17 0 15,-17 0 1,-17 0-16,16 0 16,19 0-16,-36 0 15,36 0-15,-1 0 16,1 0-16,0 18 16,34-18-16,19 0 15,-36 0-15,36 0 16,-54 0-16,18 0 15,0 0-15,-35 0 16,36 0-16,-37 18 16,19-18-16,-18 0 15,18 0-15,-36 0 16,18 0-16,0 0 16,-18 0-16,18 0 15,-18 0-15,-17 0 16,-1 0-1,1 0-15,17 0 16,-17 0-16,35 0 16,0 17-16,0-17 15,17 0-15,1 0 16,-54 0-16,-17 36 250,0-1-234,0-17-16,-17 17 15,-1 0-15,18-17 16,0 17-16,0 0 15,0 1-15,0-1 16,-17 0-16,17 0 16,0 1-16,0-1 15,0 0 1,-18 18-16,18-35 16,0 35-16,0 0 15,0-18-15,0 0 16,0 18-16,0-18 15,0 1-15,0 17 16,-18-18-16,18 18 16,0 0-16,0-18 15,0 18-15,0 0 16,0-18-16,18 0 16,0 18-16,-18-17 15,17-19-15,1 19 16,-18 16-16,0-16 15,0 17-15,17 0 16,-17-18-16,0 18 16,0-18-16,0 18 15,0-18-15,0 36 16,18-36-16,-18 36 16,0-18-16,18-18 15,-1 18-15,-17 0 16,18 0-1,-18-18-15,18 18 0,-1 17 16,1 1 0,0-1-16,-1-17 15,1 0-15,-1 0 16,1-18-16,0 18 16,-18-35-16,0 35 15,0-18-15,0 0 16,17 18-16,1 0 15,-18-35-15,35 17 16,1 18-16,-19-18 16,1 1-16,-1-1 15,-17 0-15,18 18 16,0-18-16,-1 1 16,1-1-16,0 18 15,-1-18-15,1 0 16,0 36-16,-1-18 15,-17-18-15,18 36 16,0-18-16,-1 17 16,1-52-16,-1 35 15,1-18-15,-18-17 16,0 17-16,35 0 16,-35-17-16,0 17 31,0-17 16,36-18 62,17 0-93,35 17-16,-18-17 15,18 0-15,18 0 16,18 36-16,-1-36 16,-17 17-16,0-17 15,-36 0-15,-17 18 16,-17-18-16,17 0 15,-18 0-15,0 0 16,18 0-16,0 0 16,0 0-16,17 0 15,1 0-15,0 0 16,34 0 0,-16 18-16,16-18 15,1 0-15,53 0 16,-71 0-16,36 0 15,17 17-15,-53-17 16,71 0-16,-71 0 16,35 0-16,-52 0 15,-18 0-15,35 0 16,36 0-16,-36 0 16,70 0-16,-16 0 15,34 0-15,36 0 16,-18 0-16,17 0 15,54 0-15,-53 0 16,17 0-16,-17 0 16,17 0-16,-53 0 15,18 0-15,-35 0 16,53 0-16,-71 0 16,0 0-16,18 0 15,-18 0-15,18 0 16,-18 0-16,35 0 15,-17 0-15,35 0 16,17-35-16,1 35 16,-35 0-1,52 0-15,-17 0 16,-18 0-16,52 0 16,-51-18-16,51 18 15,-69 0-15,52 0 16,0 0-16,-17 0 15,0 0-15,-18 0 16,17 0-16,-34 0 16,35 0-16,-36 0 15,0 0-15,-35 0 16,18 0-16,-18 0 16,-17-17-16,-1 17 15,1 0-15,-18 0 16,52-18-16,-34 18 15,-18 0-15,17 0 16,36-35-16,17 35 16,-35 0-16,-17 0 15,35-18-15,-54 18 16,54 0 0,-18 0-16,-17 0 0,-36 0 15,-18 0-15,1 0 16,-18 0-1,0 0-15,0 0 16,-36-17-16,36 17 16,0 0-16,-17 0 15,34 0-15,18 0 16,-17 0-16,17-18 16,-17 18-16,-1 0 15,-17 0-15,18 0 16,-1 0-16,-35 0 15,1 0-15,-1 0 16,-17 0 0,-1 0-16</inkml:trace>
  <inkml:trace contextRef="#ctx0" brushRef="#br0" timeOffset="-4177.71">1570 8184 0,'17'0'31,"72"0"-15,-1-17-16,71 17 15,-18 0-15,70 0 16,-34 0-16,-1 0 16,1 0-16,-36 0 15,17 0-15,-69 0 16,-1 0-16,18 0 16,-71 0-16,35 0 15,1 0-15,-18 0 16,35 0-16,36 0 15,-36 0-15,18 0 16,-53 0-16,35 0 16,-18 0-16,1 0 15,17 0-15,-35 0 16,35 0-16,18 0 16,0 0-1,0 0-15,17 17 0,-17-17 16,0 0-1,0 0-15,-18 0 16,18 0-16,0 0 16,-1 0-16,-16 0 15,-1 18-15,0-18 16,0 0-16,18 0 16,-53 0-16,35 0 15,18 18-15,-18-18 16,-17 0-16,-18 0 15,52 17-15,-16-17 16,16 0-16,19 36 16,35-36-16,-18 0 15,-18 0-15,1 0 16,-1 0-16,-35 17 16,36-17-16,-36 18 15,71-18-15,-53 0 16,17 0-16,36 0 15,-53 0-15,17 18 16,1-18-16,-1 0 16,1 17-16,17-17 15,-18 0-15,36 0 16,-53 0 0,52 0-16,-16 0 15,34 0-15,-53 18 16,1-18-16,-1 0 15,19 35-15,16-35 16,-70 0-16,36 0 16,-36 0-16,36 0 15,-71 0-15,35 0 16,18 0-16,-54 0 16,37 0-16,-1 0 15,18 0-15,0 0 16,-1 0-16,1 0 15,18 0-15,-1 0 16,1 18-16,17-18 16,-18 0-16,18 0 15,-35 0-15,35 0 16,-53 0-16,71 0 16,-71 0-16,36 0 15,-1 17-15,-17-17 16,-18 0-16,36 0 15,-36 0-15,-17 0 16,-1 0 0,1 0-16,17 0 15,0 0-15,36 0 16,-36 0-16,0 0 16,53 0-16,-53 0 15,36 0-15,-36 0 16,35 0-16,-52 0 15,-1 0-15,-17 0 16,-17 0-16,-1 0 16,0 0-16,1 0 15,-19 0-15,1 0 16,17 0-16,0 0 16,18 0-16,-17 0 15,-19 0-15,36 0 16,-35 0-16,-1 0 15,1 0-15,0 0 16,17 0-16,18 0 16,-36 0-16,19 0 15,-19 0-15,19 0 16,-1 0-16,0-17 78,18-1-62,-35 18-1,17 0-15,18 0 16,-35 0-16,-1 0 16</inkml:trace>
  <inkml:trace contextRef="#ctx0" brushRef="#br0" timeOffset="-2345.46">15275 7990 0,'0'-17'31,"0"-19"-31,0 19 31,18-1-31,-18 1 31,18-1-15,-1 18-16,1 0 250</inkml:trace>
  <inkml:trace contextRef="#ctx0" brushRef="#br2" timeOffset="7439.15">829 10760 0,'35'0'47,"18"-18"-32,0 18-15,-18-18 16,18 1-16,-17-1 16,17 18-16,-36 0 15,18 0-15,-17 0 16,17 0-16,-17 0 16,-18-17-16,35 17 15,-17 0-15,17 0 16,0 0-16,1 0 15,17 0-15,0 0 16,35 0-16,-35 0 16,17 0-16,18 0 15,-17 0-15,0 0 16,17 0-16,-35 0 16,35 0-16,-18 0 15,1 0-15,35 0 16,-18 0-16,35 0 15,1 0-15,-1 0 16,-34 0-16,69 35 16,-52-35-16,-35 17 15,35 1-15,-1-18 16,1 0 0,0 0-16,0 0 15,-18 0-15,18 0 16,17 0-16,-34 0 15,34 0-15,-52 0 16,17 0-16,0 0 16,0 0-16,-17 0 15,17 0-15,0 0 16,-17 0-16,-1 0 16,18 0-16,-35 18 15,53-18-15,0 0 16,0 0-16,-18 0 15,36 17-15,-36-17 16,35 0-16,18 0 16,-17 0-16,-36 18 15,71-18-15,-53 0 16,-1 0-16,-34-35 16,17 35-16,0 0 15,1 0-15,-19 0 16,18 0-16,0 0 15,1 0-15,17 0 16,-18 0 0,35 0-16,1 17 15,-1-17-15,-17 0 16,53 0-16,17 0 16,-35 0-16,-17 0 15,52 0-15,-17 18 16,17-18-16,-35 18 15,36-18-15,-1 0 16,-17 0-16,17 0 16,-35 0-16,18 0 15,-53 0-15,17 0 16,-34 0-16,34 17 16,-35-17-16,18 0 15,-18 0-15,36 0 16,-18 0-16,17 0 15,36 0-15,-53 0 16,70 0-16,0 0 16,1 0-16,-1 0 15,18 36-15,-17-36 16,-1 0-16,0 17 16,-34-17-1,16 0-15,-52 0 0,53 18 16,-18-18-1,18 0-15,-36 0 16,-17 0-16,17 0 16,1 0-16,-36 0 15,-17 0-15,-1 0 16,18 0-16,1 0 16,-1 0-16,0 0 15,71 0-15,-53 0 16,17 0-16,36 0 15,-18 0-15,-18 0 16,-34 0-16,-1 0 16,-18 0-16,1 0 15,-36 0-15,18 0 16,0 0-16,-18 0 16,36 0-16,17-18 15,-35 18-15,35 0 16,-17 0-16,-18 0 15,-18 0-15,18-17 16,-18 17-16,-17-36 16,17 36-16,-17 0 15,17 0 1,0 0-16,1 0 16,-1-17-16,0 17 15,0-18-15,1 18 16,34 0-16,-35-18 15,1 18-15,-1 0 16,-17-17-16,-1 17 16,-17-18-1,18 18-15,-18-18 16,18 1-16,-1 17 16,1 0-1,-18-18-15,35 1 16,-17-1 15,-1 18-31,-17-18 16,18 1-1,-18-1 1,0 0 0,0 1-1,0-1 1,0 0-1,0 1 32,0-1-31</inkml:trace>
  <inkml:trace contextRef="#ctx0" brushRef="#br2" timeOffset="27678.69">7620 9066 0,'18'0'0,"17"18"16,-35 0-1,18-1-15,-1 1 16,1 17-16,-1-35 16,1 35-16,17-17 15,-17 17-15,17-17 16,-35 0-16,36-1 16,-19 1-16,1 0 15,-1-18 1,-17 17-16,18-17 31,-18 18-15,0-36 93,0-17-93,18 0-16,-1-1 15,1-17-15,-18 36 16,18-18-16,-18-1 16,0 1-1,0 0-15,0 17 16,0-17-1,0 0 1,0 17 0,0 0-16,0 1 15,0-1-15,0 0 16,0 1 0,0-1-16,-18 0 15,18 1-15,0-1 16,0 1-16,0-1 15,0-17-15,0 17 16,18 18 218,35 0-234,-18-18 16,0 18-16,18 0 16,-35 0-1,17 0-15,-17 0 63,17 0-48,18 0 1,0 0-16,17 0 16,-17 0-16,18 0 15,-1 0-15,-34 0 16,17 0-16,-18 0 16,-18 0-16,19 0 15,-19 0-15,1 0 16,35 0-16,-35 0 15,34 0-15,1 0 16,0 0-16,18 0 16,17 0-16,0 0 15,36 0-15,-36 0 16,18 0-16,35 0 16,-53 0-16,0 0 15,18 0-15,-18 0 16,36 0-16,-71 0 15,35 0-15,-18 0 16,1 0-16,-18 0 16,0 0-16,17 0 15,1 0-15,17 0 16,-35 0-16,0 0 16,0 0-16,-18 0 15,0 0 1,-17 0-16,0 0 15,-54 0 79,-34 0-94</inkml:trace>
  <inkml:trace contextRef="#ctx0" brushRef="#br2" timeOffset="29238.43">8414 9031 0,'0'-18'125,"0"1"-94,17 17 1,1 0-17,-18-18-15,18 18 16,-1 0-16,1 0 15,17-17-15,0 17 16,1 0 0,-19 0-16,19 0 15,-19 0 32,1 17-31,0 1-1,-18-1 1,0 1-16,17-18 16,-17 18-16,0-1 15,0 1 1,-17 0 0,-1-1-16,0 1 15,-35-18-15,36 35 16,-1-17-16,0-1 15,-17-17-15,18 18 16,-1 0-16,-17-1 16,17 1-1,-17-18 1,35 18 46,17-18 32,1 0-78,35 0-16,-18 0 15,-17 0-15,35 0 16,-36 0-16,1 0 16,0 0-16,-1 0 15,-17-18 17,0 0-1,0 1-16</inkml:trace>
  <inkml:trace contextRef="#ctx0" brushRef="#br2" timeOffset="30311.12">8925 9013 0,'18'0'15,"35"0"-15,-18 0 16,18 0-16,-35 0 16,-1 0-16,19 0 15,-19 0 1,-34 0 156</inkml:trace>
  <inkml:trace contextRef="#ctx0" brushRef="#br2" timeOffset="31733.53">8908 9013 0,'0'18'62,"0"0"-46,0 17-16,0-17 16,0-1-1,0 1-15,17-18 156,1 0-156,0 0 16,-1-18 0,1 18-16,17 0 15,-35-17-15,18 17 16,-1 0 0,1 0-1,0 0-15,-1 0 16,1 0-16,17 0 15,-17 17-15,-1 1 32,1-18-17,-18 18-15,0-1 16,0 1 0,0-1-1,18-17-15,-18 18 0,0 0 16,0-1-16,-36 1 47,19 0-32,-18-18 1,35 17-16,-36-17 16,19 0-16,-1 0 15,0 0 1,1 0 46</inkml:trace>
  <inkml:trace contextRef="#ctx0" brushRef="#br2" timeOffset="33077.78">9860 9137 0,'-18'0'203,"1"0"-188,-1 0 32</inkml:trace>
  <inkml:trace contextRef="#ctx0" brushRef="#br2" timeOffset="34566.01">10195 8996 0,'36'0'93,"-1"0"-93,-18 0 16,19-18-16,-19 1 16,19 17-1,-19 0-15,1 0 31,0 0-15,-1 0 0,1 17-1,-1 1 1,-17-1 0,0 1-1,0 0 1,0-1-1,0 19-15,-17-36 16,-1 17-16,18 1 16,-17-18-16,-1 18 15,0-18 32,36-18 78,0 18-125,-1 0 16,1 0-16,-1 0 15,1 0-15,0 0 16,-1 18 0,1-18-1,-18 17-15,18-17 16,-18 18-16,0-1 16,0 1-1,0 0-15,0-1 31,0 1-31,-18-18 16,0 0-16,1 0 16,-1 0-1,0 0-15,-17 0 16,18 0 0,-1 0-1,0 0 1</inkml:trace>
  <inkml:trace contextRef="#ctx0" brushRef="#br2" timeOffset="38589.58">11236 8731 0,'0'18'172,"0"17"-156,0-17-1,0-1 1,0 1 31,0 0-47,0-1 16,0 1-1,0 0 1,0-1 15,0 1 47</inkml:trace>
  <inkml:trace contextRef="#ctx0" brushRef="#br2" timeOffset="71349.52">11324 9349 0,'18'0'15,"35"0"63,-36 0-78,19 0 16,-19 0-16,19 0 16,-1 0-16</inkml:trace>
  <inkml:trace contextRef="#ctx0" brushRef="#br2" timeOffset="72238.05">11342 9207 0,'35'-17'219,"0"17"-219,1 0 15,-19 0 16</inkml:trace>
  <inkml:trace contextRef="#ctx0" brushRef="#br2" timeOffset="73847.03">11800 9207 0,'18'0'31,"-18"18"-15,18 0-16,17 17 15,-17-17-15,-1-1 16,1-17-1,0 18 1,-18 0 0,17-18-1,-17-36 126,0-17-125,0 36-16,0-36 15,0 18-15,0-1 16,0-17-16,0 18 15,0 17-15,0-34 16,0 34-16,0-17 16,0 17-16,0-17 15,0-1-15,0 19 16,0-1 0,0 1-16,0-1 15,0 0-15,0 1 16,0-1 15,18 18 188,17-18-219,0 18 15,1 0-15,-1-17 16,18 17-16,-36 0 16,19 0-16,-1 0 15,-17 0 1,-1 0-16,19 0 31,-1 0-15,0 0-16,36 0 15,-1 0-15,18 0 16,-35 0-16,36 0 16,-19 0-16,-17 0 15,-35 0-15,-1 0 16,1 0 15,0 0 32,-1 0-32</inkml:trace>
  <inkml:trace contextRef="#ctx0" brushRef="#br2" timeOffset="75013.25">12330 8890 0,'17'0'156,"1"0"-156,-18-18 16,35 18-16,-17 0 16,-1 18 62,-17 17-63,18-17-15,-18 0 16,0-1-16,0 1 16,-18-1-16,1 19 15,17-19-15,-36 1 16,1 17-16,18-17 16,-1 0-16,-17-18 15,35 17 1,-18-17-16,53 0 109,1 0-109,-19 0 16,1 0-1,-1 18 32,1-18-31,-18 17-16,35-17 78,-17 0-78,17-35 16,-17 18-16,17 17 15,1-18-15</inkml:trace>
  <inkml:trace contextRef="#ctx0" brushRef="#br2" timeOffset="75749.59">12682 8908 0,'18'0'47,"0"0"-16,-1 0-16,1 0 1,-18-18 31</inkml:trace>
  <inkml:trace contextRef="#ctx0" brushRef="#br2" timeOffset="76590.25">12682 8925 0,'0'0'0,"-17"18"16,17 0-16,0-1 16,0 1-1,0-1 1,0 1-1,35-18 95,-17 0-95,17 0-15,0 0 32,-17 0 15,-1 0-32,-17 18-15,18-1 16,0 1-16,-18 35 15,17-35-15,-17-1 16,0 18-16,0-17 16,0 0-1,0-1-15,-17-17 16,-1 18 0,18 0-16,-35-18 15,17 0 1,1 0-1,-1 0 1,18-18 47</inkml:trace>
  <inkml:trace contextRef="#ctx0" brushRef="#br2" timeOffset="77669.89">13317 9049 0,'0'0'0,"0"35"0,0-17 16,0-1 0,0 1-1,0 0-15,-17-18 110,17-36-63,17 36-32,19 0-15,-19 0 63,-17 18-63,0 0 15,-17-1 1,-1-17 0,0 0-16,18 18 46,-17-18-30,-1 0 0,18-18-16,18 18 47</inkml:trace>
  <inkml:trace contextRef="#ctx0" brushRef="#br2" timeOffset="78861.81">13688 9172 0,'35'0'32,"-17"0"-32,17 35 0,0-17 15,18 17-15,-35-17 16,-1 0-16,19-18 15,-19 17 1,-17 1-16,0-36 78,18-17-62,-18 0-16,18 17 15,-18-17-15,0-18 16,17 35-16,-17-17 16,0 17-16,0 1 15,0-36-15,0 35 16,0 1-16,0-36 16,0 17-16,0 19 15,0-19-15,0 1 16,0 18-1,0-19-15,0 19 16,0-1 0,18 18 93,35 0-109,0 0 16,-18-18-16,18 18 15,0 0-15,-18 0 16,36 0-16,-18 0 16,-18 0-16,0 0 15,0 0-15,-17 0 16,0 0-16,-1 0 15,19 0 64</inkml:trace>
  <inkml:trace contextRef="#ctx0" brushRef="#br2" timeOffset="80005.57">14358 8890 0,'35'0'94,"-17"0"-78,17 0-16,-17 0 15,0 0 1,-1 0-16,-17 18 31,0-1-31,0 1 16,0 17 0,0 0-1,-35 1-15,17-36 16,1 35-16,-19-17 15,54-18 142,0 0-142,-1 0-15,1 0 16,0 0 15,-1 17-15,1 1-1,-18 0-15,0-1 16,17-17-16,-17 35 16,0-17-1,-17 0-15,17-1 16,-18-17-16,1 18 16,-1-18-1,-17 0-15,17 18 16,0-18-16,-17 0 15,17 0-15,1 0 16,-1 0-16,-17 0 16</inkml:trace>
  <inkml:trace contextRef="#ctx0" brushRef="#br2" timeOffset="81238.25">12823 10248 0,'18'0'141,"17"0"-141,1 0 15,-1 0-15,0 0 16,-17 0-16,-1 0 15,-17-17 79,0-1-78,-17 18-1,-1-35-15,1 35 16,-19-18 0,-17 18-16</inkml:trace>
  <inkml:trace contextRef="#ctx0" brushRef="#br2" timeOffset="81886.38">12700 10142 0,'18'0'31,"17"-17"-31,0 17 16,0 0-16,1 0 16,-1 0-16,-17 0 15,17 0-15,-17 0 141</inkml:trace>
  <inkml:trace contextRef="#ctx0" brushRef="#br2" timeOffset="85214.03">13723 10072 0,'35'0'62,"18"-18"-62,-17 18 16,-1 0-16,0-17 15,0 17-15,1 0 16,-1 0 0,-17 0 15</inkml:trace>
  <inkml:trace contextRef="#ctx0" brushRef="#br2" timeOffset="86325.33">13705 10072 0,'0'35'31,"0"-17"-31,0 17 16,0-17-16,0-1 16,18-17 124,17 18-124,-17-18-16,17 0 15,1 0-15,-19 0 16,18 0 0,-17 0 15,0 0-15,-1 0-1,-17 18 1,36-18-16,-19 35 15,-17-18-15,36 1 16,-19 17 0,-17-17-16,18-18 15,-18 18-15,0-1 16,0 1 0,0 0-1,0-1 1,-18-17-16,1 0 15,17 18-15,-36-1 16,19-17-16,-1 0 16,0 18-1,-17-18 1,0 0 0,0 0-1,-1 0-15,19 0 16,-1-18-16,0 18 15,1 0-15,17-17 63</inkml:trace>
  <inkml:trace contextRef="#ctx0" brushRef="#br2" timeOffset="87718.03">14199 10283 0,'0'0'0,"36"36"32,-1-19-17,0 1-15,-17 17 16,17 1-16,0-1 15,-17-35-15,0 35 16,-1-17-16,-17-36 109,18 0-109,-18 1 16,0-18-16,0 17 16,0 0-16,18-17 15,-18 17-15,0-17 16,0 17-16,0 1 16,0-18-16,0 17 15,0 0 1,0 1-16,0-1 15,0 0-15,0-17 16,0 0-16,0 0 16,0 17-16,0-17 15,0 17 1,17 0 171,18 18-171,1-17-16,-1 17 16,-17 0-1,-1 0 1,1-18 0,0 18-1,17 0-15,-18-18 16,1 18-16,17-17 15,18 17-15,-35 0 16,0 0 0,17 0-1,-18 0 1,-17-18-16,18 18 16</inkml:trace>
  <inkml:trace contextRef="#ctx0" brushRef="#br2" timeOffset="89029.64">14781 10054 0,'18'0'78,"17"0"-78,1 0 16,-19 0-1,1 0-15,-1 0 16,1 0 15,0 18-31,-18-1 16,0 1-16,0 17 16,0-17-1,0 0-15,0-1 16,0 19-16,-18-19 15,0 1-15,18-1 16,-17-17-16,-1 0 47,1 0-16,34 0 63,18 0-78,-17 0-16,17 0 15,-17 0 1,0 0-16,-36-52 31,18 69 0,0 1-15,18-1-16,-18 19 16,0-19-1,0 1-15,0 0 16,-18-1-16,0 1 31,-17 0 0,17-18-31,1 0 16,-18 0-16,-1 0 16,19 0-1,-1 0 16,0 0 1,1-18-17,-1 0 1</inkml:trace>
  <inkml:trace contextRef="#ctx0" brushRef="#br3" timeOffset="107254.59">388 13370 0,'35'0'110,"36"0"-110,35-35 15,-71 35 1,53 0-16,-17 0 16,-1 0-16,-34 0 15,16 0-15,-16 0 16,-1 0-16,-17 0 15,-1 0-15,1 0 16,0 0-16,-1 0 16,36 0-1,-35 0-15,35 0 16,0 0-16,-18 0 16,35 0-16,-17 0 15,0 0-15,-17 0 16,34 0-16,-17 0 15,0 0-15,18 18 16,-19-18-16,19 0 16,-36 0-16,18 0 15,0 0-15,-35 0 16,35 0-16,-18 0 16,0 0-16,0 0 15,18 0-15,36 17 16,-54-17-16,53 0 15,-17 0-15,-18 0 16,52 0 0,-16 0-16,-19 0 15,1 0-15,-36 0 16,36 0-16,-36 0 16,0 0-16,0 0 15,18 0-15,0 0 16,0 0-16,0 0 15,0 0-15,0 0 16,17 0-16,1 0 16,-36 0-16,36 0 15,-1 0-15,19 0 16,-37 0-16,72 0 16,-36 0-16,0 0 15,-35 0-15,35 0 16,-35 0-16,-17 0 15,17 0-15,-18 0 16,0 0-16,0 0 16,18 0-16,-35 0 15,52 0-15,-34 0 16,17 0-16,0 0 16,0 0-16,-18 0 15,18-17 1,17 17-16,-34 0 15,16 0-15,1 0 16,-17 0-16,17-18 16,-1 18-16,-34 0 15,35 0-15,-18 0 16,-17 0-16,17-18 16,1 18-16,-19-17 15,18 17-15,18 0 16,-17-18-16,34 18 15,18 0-15,1 0 16,-1 0-16,35 0 16,36 0-16,-71 0 15,0 0-15,1 0 16,-19 0-16,18 0 16,-35 0-16,18 0 15,17 0-15,0 0 16,-17 0-16,17-18 15,0 18-15,-17 0 16,-1 0-16,36 0 16,-18 0-16,-17-17 15,-1 17 1,1 0-16,-18 0 16,0 0-16,35 0 15,-35 0-15,-18 0 16,18 0-16,18 0 15,-1 0-15,-17 0 16,18 0-16,-18 0 16,35 0-16,-35 0 15,35 0-15,18 0 16,-18 0-16,35 0 16,-34 0-16,52 0 15,-18 0-15,18 0 16,18 0-16,-36 0 15,19 0-15,-1 0 16,-18 0-16,36 0 16,-53 0-16,17 0 15,1 0-15,-1 0 16,1 17-16,-36-17 16,0 18-16,-17-18 15,-1 0-15,1 0 16,-18 0-1,17 0-15,1 0 0,-1 0 16,-34 0 0,52 0-16,-18 0 15,19 0-15,-19 0 16,18 0-16,0 0 16,-17 0-16,35 0 15,-36 0-15,36 0 16,-18 0-16,1 0 15,-1 0-15,18 0 16,17 35-16,-88-35 16,54 0-16,-1 0 15,-18 0-15,19 0 16,-37 0-16,-16 0 16,34 0-16,-17 0 15,0 0-15,0 0 16,18 0-16,-1 0 15,18 0-15,1 18 16,-19-18-16,18 0 16,0 18-16,1-18 15,17 0-15,-54 0 16,37 0-16,16 0 16,-16 0-1,-36 0-15,35 0 0,-18 0 16,1 0-1,-1 0-15,19 17 16,-1-17-16,0 0 16,-17 0-16,-1 0 15,18 0-15,1 18 16,-19-18-16,-17 0 16,35 0-16,18 0 15,-53 0-15,35 0 16,-17 18-16,17-18 15,35 0-15,1 0 16,-54 17-16,19-17 16,-1 0-16,0 0 15,-17 0-15,70 0 16,-53 18-16,35-18 16,-35 0-16,1 0 15,-19 0-15,18 0 16,-17 0-16,17 0 15,-35 0-15,0 0 16,0 0-16,-18 17 16,18-17-16,0 0 15,-18 0-15,18 0 16,-17 0-16,16 0 16,-16 0-1,17 0-15,-18 0 16,18 0-16,-18 0 15,-17 0-15,35 0 16,-36 0-16,19 0 16,16 0-16,-34 0 15,35 0-15,0 0 16,-18 0-16,18 0 16,0 0-16,-35 0 15,35 0-15,-18 0 16,18 0-16,-18 0 15,18 0-15,-18 0 16,18 0-16,-18 0 16,1 0-16,34 0 15,-17 0-15,0 0 16,35 0-16,-17 0 16,-1 0-16,1 18 15,17-18-15,-53 0 16,36 0-16,0 0 15,-1 0-15,18 0 16,-52 0 0,34 0-16,-17 0 15,0 0-15,-18 0 16,-17 0-16,0 0 16,-1-18 30,-17-17-30,0 18 0,0-19-16,0 1 15,0 17-15,0-52 16,0 35-16,0-1 16,0 1-16,0-18 15,0 18-15,0-1 16,0-34-16,0 52 15,0-35-15,0 18 16,0-18-16,0 0 16,-17-17-16,17 52 15,-18-17-15,18-18 16,0 35-16,-18-17 16,1 0-16,17 17 15,0-35-15,0 35 16,0-17-1,-18 0-15,0-18 16,1 0-16,17 18 16,-18-18-16,-17 0 15,17 0-15,1 0 16,17 0-16,-36-17 16,36 34-16,-35-34 15,17 17-15,18 0 16,-17 0-16,-1 0 15,18 18-15,0 0 16,0 17-16,0-17 16,0 17-16,0 0 15,0-17-15,0 0 16,0 0 0,0 17-16,0-35 15,0 35-15,0-35 16,0 1-16,0 34 15,0-17-15,0-1 16,0-17-16,0 1 16,0 16-16,0 19 15,0-36-15,0 35 16,0 0-16,0-17 16,0 0-1,0 17-15,0-17 16,0 0-1,0-1 1,0 19 15,0-1-31,0 0 16,0 1 0,-18 70 202,-34 53-218</inkml:trace>
  <inkml:trace contextRef="#ctx0" brushRef="#br3" timeOffset="132463">22578 11589 0,'35'0'31,"18"-18"-31,-18-17 16,-17 17-16,17-17 15,0 17-15,-17 1 16,-18-19 0,18 36-16,-18-17 15,17 17-15,-17-18 16,0 53 156,0-17-172,0 35 15,0-18-15,0 0 16,0 18-16,18-17 16,0-19-16,-18 19 15,0-19-15,17 1 16,1-1-16,-18 1 15,18-53 95,17 17-95,0 1-15</inkml:trace>
  <inkml:trace contextRef="#ctx0" brushRef="#br3" timeOffset="133838.23">23160 11342 0,'0'17'15,"-18"19"1,1-19-16,-1 1 16,18 0-16,0-1 15,0 1-15,0 0 16,0-1-16,0 1 15,0-1-15,0 1 16,0 0-16,0-1 16,0 1-16,0 0 15,18-18-15,-18 35 16,0-17 0,17-1-16,1 1 15,-18-1-15,17-17 16,-17 18-1,0 0 1,36-18 31,-19 0-31,1 0-1,0 0 1,-1 0 62,1-18-78,0 18 16,-18-18-1,0 1 1,0-1-16,0 1 31,17 17-31,-17-36 16,18 36-1,-18-17 1,0-1 15,0 0 16,-18 18-31,18-17-1,-17 17 17,-1 0-32,0 0 62,1 0-46,-1 0-16,0 0 15,1 0 1,17 17 0,-18-17-16,0 0 15,18 18 1,-17 0-16,17-1 62,17-17 16</inkml:trace>
  <inkml:trace contextRef="#ctx0" brushRef="#br3" timeOffset="134797.47">23777 11571 0</inkml:trace>
  <inkml:trace contextRef="#ctx0" brushRef="#br3" timeOffset="136838.46">24077 11430 0,'18'0'47,"-1"0"-31,1 0 0,0 0-16,-1-18 15,1 18 1,0 0-1,-1 0 1,1 0 0,-1 18-16,1 0 15,0-1-15,-18 1 16,0 0-16,0-1 16,0 1-1,0-1 1,-18 1-1,0-18 1,1 0-16,-1 18 16,53-18 93,-17 0-109,0 0 16,-1 0-16,1 0 15,0 0 1,-1 17 0,-17 1-1,0 17-15,0-17 16,0 0-1,0-1-15,-35 1 16,17-1 0,1 1-16,-19 0 15,1-18 1,18 0 0,34 17 140,1-17-156,17 0 15,-17 0-15,17 0 16,0 0-16,-17 0 16,35 0-16,0-35 15,-18 17-15,-17-17 16,-18 18 0,17-19-1,-17 19 1,0 34 93,0 1-93,18 17-1,0-35-15,-18 18 16,17-18-16,1 17 16,0 1-16,-1-18 15,1 0 1,-1 0 0,1 0-1,0 0 1,-1 0-16,1 0 15,-18-18-15,18 18 16,-1-17-16,-17-1 16,0 1-16,18 17 15,0-36 1,-18 19-16,0-1 16,0 0-1,0 1-15,-18-1 16,0 0-1,1 18 1,-1 0-16,18-17 16,-18-1-16,1 18 15,-1 0 1,0 0 0</inkml:trace>
  <inkml:trace contextRef="#ctx0" brushRef="#br3" timeOffset="138535.07">26670 11324 0,'0'18'31,"0"17"-31,-18 18 16,1 0-16,-1-35 15,18 17-15,-18-35 16,18 17 0,18-17 46,0 0-46,17 0-16,-17 0 15,-1 0-15,19 0 16,-19 0 0,1 0-1,-1 0-15,1 0 16,17 0 46,1 0-46,-36-17 15,0-1-31,0 1 16,0-1 0,0 0-1,0 1-15,0-1 31,-18 18 79,18 53-48,0-35-62,0 17 16,-18 0-16,18-17 16,0-1-1,0 1-15,0 0 16,0-1-16,0 1 78,0 0-62,36-18 109</inkml:trace>
  <inkml:trace contextRef="#ctx0" brushRef="#br3" timeOffset="139661.49">27093 11483 0,'36'0'32,"-36"18"-32,17-1 15,-17 1-15,18-1 16,17 19-16,-17-19 16,-18 1-16,0 17 15,17-35-15,1 36 16,0-19-1,-18 1 1,0 17 0,0-17-1,-18-18-15,0 0 16,1 17-16,-1 1 16,1-18-16,-1 0 15,0 0-15,1 0 16,-1 0 15,0 0-31,18-35 16,0 17-16,0 0 15,0-17-15,0 18 16,36-19-16,-19 19 16,1 17-16,0-36 15,-1 36-15,1-17 16,-1-1-16,1 18 15,0 0-15,-1 0 16,1-18-16,0 1 16,-1 17-16,-17-18 15,0 1 1,0-1-16,0 0 16,0 1-1,0-19-15,0 1 16,-17 35-1,17-18-15,-18 18 16,0 0 0,-17 0-1,17 0 1,-17 0 0,18 0-16,17 18 15,-18-18-15,18 18 16,0-1 31,-18-17-47,18 18 15</inkml:trace>
  <inkml:trace contextRef="#ctx0" brushRef="#br3" timeOffset="140309.31">27570 11624 0</inkml:trace>
  <inkml:trace contextRef="#ctx0" brushRef="#br3" timeOffset="141078.74">27817 11712 0,'35'-70'15,"0"52"1,-35-17-16,18-1 16,-1 1-16,-17 18 15,18-19-15,0 54 94,-18 17-78,0 18-16,0-35 15,17 35 1,-17-36-16,0 1 16,0 17-16,0-17 15,0-1-15,0 1 16,0 0 31,18-18 31,0 0-78,-18-36 15</inkml:trace>
  <inkml:trace contextRef="#ctx0" brushRef="#br3" timeOffset="142117.97">28099 11624 0,'0'35'32,"0"-17"-32,0 0 15,0-1-15,17 1 16,-17-1-1,18-17 1,0 18-16,17-18 16,-17 18-1,17-18 17,-18 0-17,1 0 1,0 0-1,-1 0 1,1 0 15,-18-18-31,0-17 16,18 17 0,-18 1-16,0-1 15,0-17 1,0 17-16,-18 18 15,0 0-15,18-18 16,-17 1-16,-1 17 31,-17-18-15,17 18 0,1-18-1,-1 18 1,0 0-1,1 0 17,-1 0-32,0 0 31,1 0-15,-1 0-16,0 0 31,1 18-16,-1 0 17,18-1-17,-17-17 79</inkml:trace>
  <inkml:trace contextRef="#ctx0" brushRef="#br3" timeOffset="143926.23">29651 11712 0,'0'-17'94,"18"-19"-79,-1 19-15,1-19 16,-18 1-16,0 17 16,18-17-16,-18 18 15,17 17-15,1-18 31,-18 36 94,0 34-109,0-16-16,0-1 16,0 18-16,0 0 15,0-36-15,0 19 16,0-19-16,0 1 16,17-18 109,-17-18-125,18 1 15,0-1-15</inkml:trace>
  <inkml:trace contextRef="#ctx0" brushRef="#br3" timeOffset="145358.44">29916 11589 0,'0'0'0,"0"-18"16,17 18-1,1-18-15,-18 1 16,17 17 0,-17-18 15,18 18 16,-18 18-16,18-1-15,-18 1-16,17 0 15,-17-1 1,0 1 0,0 17-16,-17-35 15,17 18 1,0 0-16,-18-1 15,18 1-15,-18-18 16,18 17-16,-17 1 16,17 0-1,-18-18 1,18 17-16,0 1 16,0 17-1,0-17 16,18-18-31,-1 0 16,1 0 0,0 0-16,17 0 15,-17 0 1,-1 0-16,1 0 16,0-18-16,-18 1 15,17 17-15,-17-18 16,18 18-16,-18-18 15,0 1-15,0-1 16,17 18 109,1 0-109,-18 35-16,18-35 15,-18 18-15,17-18 16,19 18-16,-36-1 16,17-17-16,19 0 15,-36 18-15,17-18 16,1 0-16,0 0 31,-1-18-31,1 1 16,-18-1-16,0 0 15,0 1-15,0-19 16,0 19-16,0-1 16,0 1-16,0-1 15,0 0 1,-18 18-1,1 0 1,-19 0 15,19 0-15,-1 0-16,0 0 78,1 0-62</inkml:trace>
  <inkml:trace contextRef="#ctx0" brushRef="#br3" timeOffset="146053.79">30674 11747 0,'0'0'0,"0"-17"47,0-1-47,0 36 141</inkml:trace>
  <inkml:trace contextRef="#ctx0" brushRef="#br3" timeOffset="147358.23">30939 11518 0,'0'18'31,"0"17"-31,0 0 16,0-17 0,0 0-1,0-1 1,0 1 15,17 0 0,19-18-31,-19 0 16,18 0-16,-35 17 16,36-17-16,-1 0 15,-17 0 1,-1 0 31,-17-17-32,0-1-15,0 0 16,0 1 0,0-19-1,0 19 1,0-1-16,0 0 16,0 1-1,0-1 16,0 36 63,0-1-78,0 1-16,0 17 15,0-17-15,-17 0 16,17 17-16,0-17 16,0 17-1,-18-18-15,18 1 16,0 0-16,0-1 16,0 1-1,0 0 1,0-1-16,0 1 15,0 0 17,0-36 93</inkml:trace>
  <inkml:trace contextRef="#ctx0" brushRef="#br3" timeOffset="170023">26670 11024 0,'18'18'78,"17"0"-62,35 17-16,36 18 15,53 17-15,-35 1 16,34-1-16,36 1 15,-35-18-15,0 17 16,-36 1-16,1 0 16,-18-19-16,-36-16 15,18-1-15,-17 0 16,-1 36-16,-17-53 16,0 17-16,18 0 15,-1 0-15,-17 18 16,18 0-16,-1 0 15,-17-35-15,18 17 16,-18 0 0,-36-17-16,19 0 0,-36-36 109,0 0-93,0 1-16,0-19 15,0 1 1,0 0-16</inkml:trace>
  <inkml:trace contextRef="#ctx0" brushRef="#br3" timeOffset="171270.2">28910 10866 0,'-70'35'63,"-1"18"-47,0-18-16,19 18 15,-19 0-15,-17 17 16,35-17-16,35-35 15,-35 17-15,0 18 16,18-18-16,-18 18 16,18-17-16,0-36 15,-18 35 1,-18 18-16,18-18 0,-17 0 16,-1 36-1,1-36-15,-36 18 16,35-18-16,-35 36 15,1-36-15,34 18 16,-35-18-16,53 1 16,18 17-16,0-36 15,-18 19-15,17-1 16,19-18-16,-18-17 16,35 18-16,-36 0 15,36-1-15,-35-17 16,0 18-16,-1 0 15,-16-1-15,-1 19 16,0-19-16,17 18 16,19-17-1,-1-18 126</inkml:trace>
  <inkml:trace contextRef="#ctx0" brushRef="#br3" timeOffset="192093.97">8008 11518 0,'18'0'47,"-1"53"0,19-35-47,-1 17 16,-17 0-16,-1 1 15,1-1 1,-1-18-16,1 1 16,-18 0-16,0-1 15,18-17-15,-18 18 31,0 0-31,17-1 32,-17 1-1,0-36 63,0 1-94,0-36 15,0-18-15,0 36 16,0-18-16,0 18 16,0 17-16,0-35 15,0 18-15,0 17 16,0-17-16,0 17 15,0-17-15,0 17 16,0-17 0,0 18-1,0-1 17,0-17-17,0 17 1,0 0 15,0 1 32,0-1-48,0 0 1,0 1-1,0-1 1,36 18 156,17 0-156,-18 0-16,0 0 15,18 0-15,0 0 16,0 0-16,0 0 15,17 0-15,-17 0 16,-17 0-16,52 0 16,-18 0-16,-34 0 15,-1 0-15,35 0 16,-17 0-16,-17 18 16,34-18-16,-17 0 15,18 0-15,-36 0 16,18 17-16,35-17 15,-17 18-15,52-18 16,-35 0-16,0 0 16,1 0-1,34 18-15,-35-18 0,36 0 16,-1 0-16,-35 17 16,36-17-1,-54 0-15,19 0 16,-1 18-16,-18-18 15,-17 0-15,-35 0 16,17 0-16,-17 0 16,-1 0 46,1 0-62,-18-18 31,-18 18-15</inkml:trace>
  <inkml:trace contextRef="#ctx0" brushRef="#br3" timeOffset="193285.84">8819 11695 0,'0'-18'78,"0"0"-78,0-17 16,0 0-16,0 17 16,0 0-16,0 1 15,0-1-15,0 1 16,0-1 0,0 0-1,0 54 126,0-1-126,0 0-15,18 0 16,0 1-16,-18-19 16,17 19-16,-17-1 15,0-18-15,0 1 16,18 0-16,-18-1 47,0-34 31,-35-1-62</inkml:trace>
  <inkml:trace contextRef="#ctx0" brushRef="#br3" timeOffset="194502.78">9031 11536 0,'-18'35'16,"18"-17"-16,0-1 16,-35 19-1,35-19 1,0 19-16,0-19 15,0 1 1,0-1 0,0 1-1,18-18 1,-18 18-16,17-18 16,1 0-16,0 17 15,-1-17-15,1 0 16,17 18-1,-17-18 1,0 0-16,-1 0 16,1 0 15,-1 0-15,-17-18 30,0 1-30,0-1 0,0 0-1,0 1 1,0-1 15,0 1-15,-17 17 15,-1 0 0,1 0-15,-1 0-16,0 0 16,1 0-1,-1 17 16,18 1 1,0-1-32,-18-17 62,1 0-15,17-17-31,0-1-16,35-17 15</inkml:trace>
  <inkml:trace contextRef="#ctx0" brushRef="#br3" timeOffset="195365.87">9807 11589 0,'0'35'94,"0"-17"-78,0-1-16,0 19 15,-17-19 1,-1-17-1,18-17 32,0-1-31,0 0-16,0 1 16,0 34 140,0-34-141,0-1 1</inkml:trace>
  <inkml:trace contextRef="#ctx0" brushRef="#br3" timeOffset="195501.9">9772 11624 0,'0'18'47,"-18"-18"0</inkml:trace>
  <inkml:trace contextRef="#ctx0" brushRef="#br3" timeOffset="196748.93">10231 11518 0,'17'-17'31,"18"17"-15,1-18-16,-19 18 31,1 0-31,0 0 47,-1 18-47,1 17 15,-18 0 1,0-17 0,0-1-1,-18 1-15,1 0 16,-1-18 0,-17 17-16,35 1 15,-18-18-15,0 0 16,1 0 62,34 0-31,1 0-47,17 0 15,-17 0 1,0 18-16,17-18 16,-35 17-1,0 1-15,18-18 16,-18 17-16,0 1 16,0 0-1,0-1-15,0 1 16,0 0-1,-18-18-15,-17 0 16,35 17-16,-36-17 16,36 18-16,-35-18 15,17 0-15,1 0 32,-18-18-1,35 1-16</inkml:trace>
  <inkml:trace contextRef="#ctx0" brushRef="#br3" timeOffset="197902.31">10513 11712 0,'0'0'0,"0"18"15,0-1 1,17-17-1,-17 18-15,18-18 16,0 18-16,-1-1 31,1 1-31,0-18 16,-18 18 0,17-18-16,19 0 31,-19 0-16,1 0-15,-1 0 16,19-18 0,-19 0-1,-17 1-15,18-1 16,-18 0 0,0 1-16,0-1 15,0-17-15,0 17 31,0 1-31,0-1 16,0 0 0,0 1-1,-35 17-15,17 0 16,0 0 15,-17-18-31,18 18 16,-1 0-1,0 0-15,1 0 16,-1 0-16,0 0 16,1 0-1,-1 18-15,18-1 16,-18-17 0,18 18-16,-17-18 15,17 18 1</inkml:trace>
  <inkml:trace contextRef="#ctx0" brushRef="#br3" timeOffset="198934.11">11148 11271 0,'0'18'63,"0"17"-47,0 0-16,0-17 15,0 0-15,0-1 16,0 1-16,0 0 15,0-1-15,0 1 16,0 0 0</inkml:trace>
  <inkml:trace contextRef="#ctx0" brushRef="#br3" timeOffset="213558.55">11483 11712 0,'35'0'31,"18"0"-15,-35 0-16,17 0 15,-17 0-15,-18-17 16,-18 17 140,0-18-140</inkml:trace>
  <inkml:trace contextRef="#ctx0" brushRef="#br3" timeOffset="214117.43">11501 11642 0,'0'-18'31,"17"18"0,1 35-15,17-35 0,-17 0 93,17 18-109,-17-18 16</inkml:trace>
  <inkml:trace contextRef="#ctx0" brushRef="#br3" timeOffset="-214266.68">12012 11606 0,'18'0'47,"-1"18"-47,19 35 16,-19-35-16,19 17 15,-1 18-15,0-18 16,-35-17-16,18-18 16,-1 17-16,1-17 78,0-35-63,-1 0-15,-17 17 16,18-17-16,0-18 16,-18 0-16,0 18 15,0-1-15,17 1 16,-17 18-16,0-19 15,0 19-15,0-1 16,0-17-16,0 17 16,0 0-16,0 1 15,0-18 1,0 17 0,0 0-16,0 1 15,0-1-15,18 18 16,-18-18-16,17 1 15,1-1 1,-18 0-16,0 1 16,18 17 31,-1 0-47,1 0 15,35 0-15,0 0 16,0 0-16,17 0 15,36 0-15,0 17 16,35-17-16,-53 0 16,-17 0-16,-18 0 15,-36 0-15,1 0 16,-71 0 62</inkml:trace>
  <inkml:trace contextRef="#ctx0" brushRef="#br3" timeOffset="-213627.28">12700 11377 0,'0'35'16,"0"1"-16,0-19 15,0 1-15,0 0 16,0-1-16,0 1 15,0-1-15,0 19 16,0-19 0,0 19-1,0-19-15,0 1 16,0 0 0,0-36 62</inkml:trace>
  <inkml:trace contextRef="#ctx0" brushRef="#br3" timeOffset="-212786.75">12894 11395 0,'-18'88'31,"1"-70"-31,17 17 16,0 0 0,0-17-16,0-1 15,0 1-15,0 17 16,0-17-16,17 0 31,-17-1-31,18 1 16,0-18-1,-1 0-15,19 0 16,-19 0 0,1 0-16,-1 0 15,19 0 1,-19-18-16,1-17 16,-18 17-1,0 1 1,18-1-1,-18 0 1,0 1 0,-36 17 15,1 0-15,17 0-16,-17 0 15,0 0 1,17 17-1,18 1 1,0 0 47,0-1-48,0 1 1,0 0-1</inkml:trace>
  <inkml:trace contextRef="#ctx0" brushRef="#br3" timeOffset="-212098.28">13652 11589 0,'18'-36'79,"0"1"-64,-18 18 1,17 17-1,-17 17 48,0 18-63,-17-17 16,17 0-1,0-36 48,0 0-48,0-17-15</inkml:trace>
  <inkml:trace contextRef="#ctx0" brushRef="#br3" timeOffset="-210969.9">14111 11589 0,'18'17'47,"-1"1"-47,1 17 15,0 1 1,17-1-16,0-18 16,-35 1-16,18-18 15,-1 0-15,-17 18 16,18-54 62,0 1-78,-18 18 16,0-36-16,0 17 15,0 19-15,0-19 16,17 19-16,-17-1 15,0 1-15,0-1 16,0 0-16,0-17 16,0 17-16,0 1 15,0-1-15,0 0 16,0-17-16,18 35 109,17 0-93,18 0-16,18 0 16,-36 0-16,53 0 15,0 0-15,18 0 16,-18 0-16,54 0 15,-19 0-15,-35 0 16,-17-17-16,-36 17 16,-17 0-16,-36 0 156</inkml:trace>
  <inkml:trace contextRef="#ctx0" brushRef="#br3" timeOffset="-209954.55">14658 11553 0,'35'0'31,"-17"0"-31,35 0 15,0 0-15,-18 0 16,0-17-16,18 17 16,-35 0-16,-1 0 31,1 0-31,-18 17 16,0 1-16,0 0 15,0 17 1,0-17-1,-18-1-15,-17 1 16,0 0-16,35-1 16,-35-17-16,17 0 62,53 0 1,0 0-48,1-17-15,-1 17 16,-17 0-16,17 0 16,-17 0-16,-1 0 15,-17 17 16,0 1-31,0-1 16,0 1 0,0 0-16,-35-1 15,0 1 1,17 0-16,-17-1 16,17-17-16,0 18 15,1-18-15,-18 0 16,17 0-1,0 0 64</inkml:trace>
  <inkml:trace contextRef="#ctx0" brushRef="#br3" timeOffset="-208971.06">15117 11695 0,'0'52'32,"0"-34"-17,0 0 1,17-18-16,1 17 16,-1 1-1,1-18-15,0 0 16,17 0-1,-17 0-15,-1 0 16,1 0-16,0 0 16,-1 0-1,1-18 1,-18 1-16,17 17 16,-17-18-1,0 0-15,18 18 16,-18-17-1,0-1-15,0 1 16,-18-1 0,18 0-1,-17 1 1,-1 17-16,1 0 16,-1 0-1,0 0 1,1 0-1,-19 0-15,19 0 32,-1 0-17,18 17-15,-18 1 16,1 0 0,-1-1-16,18 1 15,-17-18 1,17 17-1,-18-17 32</inkml:trace>
  <inkml:trace contextRef="#ctx0" brushRef="#br3" timeOffset="-208290.44">16192 11712 0,'36'-17'15,"-1"-1"1,18 0-16,0 1 16,17 17-16,1 0 15,-53 0-15,17 0 16,0 0-16,-35-18 125,0 0-125,-17 18 15</inkml:trace>
  <inkml:trace contextRef="#ctx0" brushRef="#br3" timeOffset="-207746.35">16334 11536 0,'88'0'62,"-18"-18"-62,19 18 16,16 0-16,-52 0 15,0 0-15,-18 0 16,-70 0 78,-18 0-79</inkml:trace>
  <inkml:trace contextRef="#ctx0" brushRef="#br3" timeOffset="-206274.78">11977 12030 0,'53'17'79,"-36"1"-79,19-18 15,17 35-15,17 1 16,-35-19-16,36-17 15,-18 18-15,-18-18 16,-17 17-16,17-17 16,18 0-16,-35 0 15,35 0-15,-36 0 16,36 0-16,0 0 16,-18 0-16,18 0 15,-18 0-15,1 0 16,17 0-16,-18 0 15,-17 0-15,-1 0 16,1 0-16,-1 0 16,1 0-16,0 0 31,-1 0-15,1 0-16,0-17 15,17-1 1,-17 1-16,-1 17 15,1 0-15,0-18 16,-1 0-16,1 1 16</inkml:trace>
  <inkml:trace contextRef="#ctx0" brushRef="#br3" timeOffset="-203178.41">17180 11271 0,'0'18'109,"-17"35"-93,17 0-16,0-18 15,0 18-15,-18-18 16,18-17-16,0-1 15,0 1 1,0 0 62,0-1-62,0 1 15,18-18 0,17 0-31,-17 0 16,34 0-16,1 0 16,-35 0-16,0 0 15,-1 0-15,1 0 31,0 0-31,-1 0 16,1 0-16,-1 0 31,1-18 1,0 18-17,-18-17 16,0-1 1,0 0-32,0 1 15,0-1 1,0 1-16,0-1 16,0 0-1,0 1 1,0-1-16,0 0 15,0 1-15,0-1 16,0 0 0,0 36 140,0 17-140,0 1-16,0 17 15,0-18-15,0 0 16,0 0-16,0 1 15,0-19-15,0 19 16,0-19-16,0 1 16,0-1-16,0 1 31,0 0-31,0-1 94,0 19 46,0-19-140,-18 1 16,0 17-16,1 18 16,-1-35-16,18-1 31,0-34 188,0-18-204,35-1 1</inkml:trace>
  <inkml:trace contextRef="#ctx0" brushRef="#br3" timeOffset="-201576.39">17709 11677 0,'18'0'93,"0"0"-93,-18 18 16,0 17 0,17-18-16,1 1 15,0 17-15,-18-17 16,0 0-16,0 17 16,17-35-16,-17 35 15,18-17-15,-18 0 16,18-1-16,-18 1 15,0-1 17,0-34 46,0-1-63,0-17-15,0 17 16,0-52-16,0 17 16,0 17-1,0 1-15,0-18 16,0 36-16,0-1 16,0 0-16,0-17 15,0 17-15,0 1 16,0-1-16,0 1 15,0-1-15,0 0 16,0 1-16,0-1 16,0 0-16,0 1 15,0-19-15,0 1 16,0 18-16,0-19 16,0 19-1,0-1 1,17 18 140,71 0-156,-17 0 16,17 0-16,-17 0 15,-18 0-15,0 0 16,-18 0-16,-18 0 16,1 0-16,0 0 15,-1 0 16,36 0-31,-35 0 16,35 0-16,-36 0 16,1 0-16,0 0 15,-1 0-15,1 0 32,0 0-1,-36 0 63,-35 18-79</inkml:trace>
  <inkml:trace contextRef="#ctx0" brushRef="#br3" timeOffset="-199641.78">18045 11536 0,'17'0'63,"1"0"-47,-1 0-1,1 0-15,0 0 63,-1 0-48,1 0-15,-18 17 16,0 19 0,0-1-1,0-17 1,-18-1-16,1-17 15,-1 36-15,18-19 16,-35-17 0,17 0 31,36 0 46,-1 0-93,36 0 16,-17 0-16,-1-17 16,0 17-1,-35 17 32,0 1-47,0-1 16,0 1-16,0 0 15,0-1-15,-35 1 16,17 0 0,-17-1-16,0-17 15,17 0-15,-17 0 16,0 0-16,35 18 15,-18-18 32,36 0 16,-1 0-48,18 0-15,18 0 16,-17 0-16,-1 0 16,-17 0-16,-1-18 15,1 18-15,0-17 16,-1-1 0,1 18-1,-1-18-15,1 1 16,0-19-16,-1 36 15,-17-17-15,0-18 16,0 17 0,0 36 109,18 17-125,0-18 15,-1 1 1,-17 0-16,18-18 16,-18 17-16,35-17 15,-35 18-15,0 0 16,35-18-16,-17 0 15,0 0 1,-1-18 0,1 0-16,-18 1 15,0-1 1,0 0-16,0-17 16,0 18-16,0-1 31,0 0-31,0 1 31,0-1-15,-18 0-1,1 18-15,-1 0 32,0 0-17,1 0 16,-18 0-15,35 18 0,-18 0-16,0-18 15,1 0 1,17 17 0,-18-17 46</inkml:trace>
  <inkml:trace contextRef="#ctx0" brushRef="#br4" timeOffset="-149107.32">176 15557 0,'18'0'63,"17"0"-63,-17-17 16,17-1-16,18 1 15,-35 17-15,35 0 16,0 0-16,-36 0 15,19 0-15,-1 0 16,-18 0-16,36 0 16,-35 0-16,53 0 15,-1 0-15,18 0 16,-17 0-16,-18 0 16,17 0-16,19 0 15,-1 0-15,0 0 16,-18 0-16,1 0 15,0 0-15,-19 0 16,19 0-16,-18 0 16,35 0-1,-35 0-15,0 0 16,35 0-16,-17 0 16,-18 0-16,17 0 15,-17 0-15,18 0 16,-18 0-16,0 0 15,35 0-15,0 0 16,35 0-16,1 0 16,-1 0-16,54 0 15,-54 17-15,54-17 16,-54 0-16,1 0 16,-36 0-16,0 0 15,35 0-15,-70 0 16,35 0-16,18 0 15,-17 0-15,-1 18 16,35-18-16,1 0 16,-36 0-16,0 0 15,0 0-15,0 0 16,36 0-16,-1 0 16,18 0-1,-17 0-15,35 0 0,-18 0 16,0 0-1,18 0-15,-18 0 16,18 0-16,-36 0 16,0-18-16,-17 18 15,0 0-15,-53 0 16,71 0-16,-36 0 16,0 0-16,0 0 15,0 0-15,36 0 16,-36 0-16,0 0 15,0 0-15,18 0 16,-53 0-16,35 0 16,-17 0-16,17 0 15,0 0-15,-17 0 16,35 0-16,-18 0 16,35 0-16,36 0 15,-18 0-15,0 0 16,36 0-16,-1 0 15,-17 0-15,-18 0 16,-18 0-16,54 0 16,-18 0-16,-18 0 15,35 0 1,-17 18-16,35-18 16,-18 0-16,36 0 15,-36 0-15,-17 17 16,17-17-16,-34 0 15,34 0-15,0 0 16,-17 0-16,-18 0 16,0 0-16,-17 0 15,52 0-15,-17 0 16,-53 0-16,52 0 16,-34 0-16,17 0 15,18 0-15,-53 0 16,17-17-16,36 17 15,-36 0-15,-17 0 16,53 0-16,-18 0 16,-18 0-16,19 0 15,16 0-15,-17 0 16,-17 0-16,52 0 16,-52 0-16,17 0 15,-18 0-15,1 0 16,-36 0-16,0 0 15,0 0-15,36 0 16,-1 0 0,1 0-16,17 0 15,35 0-15,36 0 16,-36 0-16,1 0 16,-36 0-16,71 0 15,-71 0-15,17 0 16,-34 0-16,-18 0 15,17 0-15,-35 0 16,36 0-16,-36 0 16,36 17-16,-1-17 15,-35 0-15,0 0 16,18 0-16,-18 0 16,1 0-16,-1 0 15,35 0-15,54 18 16,-89-18-1,-53 0-15,18 0 16,18 0-16,-36 0 16,18 0-16,0 0 15,-18 0-15,18 0 16,35 0-16,-35 0 16,35 0-16,0 0 15,-17 0 1,-36 0-16,18 18 15,-35-18-15,-1 0 16,19 0 62,-19 0-62,19 0-16,-19-18 15,1 18-15,17-18 16,-17 18-16,-18-17 16,17 17-1,-17-18 1,0 1 0,0-19-1,0 19-15,0-19 16,0 1-1,0 0 1,0 17-16,0 1 16,0-19-16,0 1 15,0 0 1,0-1-16,0 1 0,0 0 16,0-18-1,0 35-15,0-35 16,0 36-16,0-36 15,-17 0-15,17 35 16,-18-17-16,18 0 16,0 17-16,-17-35 15,17 0-15,0 36 16,0-19-16,-18 1 16,18 0-16,-18 0 15,18-1-15,-17 1 16,17-18-16,0 18 15,-18 17-15,18-17 16,0-36-16,0 54 16,0-19-16,0 19 15,0-54-15,0 36 16,0 17-16,0-17 16,0 0-16,0 17 15,0-35-15,0 36 16,0-19-16,0 1 15,0-18 1,0 35-16,0 1 16,0-36-1,0 35-15,18 1 16,-18-36-16,0 35 16,0 0-16,0 1 15,17 17 16</inkml:trace>
  <inkml:trace contextRef="#ctx0" brushRef="#br4" timeOffset="-117194.92">7250 14093 0,'0'-17'47,"35"17"-47,-18 0 16,36 0-16,-17 0 15,-19 0-15,19 0 16,-1 0 0,-17 0-1,-1 0 1,1 0-16,-1 0 15</inkml:trace>
  <inkml:trace contextRef="#ctx0" brushRef="#br4" timeOffset="-116410.29">7214 13917 0,'18'0'15,"17"0"-15,-17 0 16,52 0-16,-34 0 16,-1 0-1,0 0-15,18 0 16,-35 0-1,-1 18-15</inkml:trace>
  <inkml:trace contextRef="#ctx0" brushRef="#br4" timeOffset="-114498.59">7920 13882 0,'17'0'15,"-17"35"1,18 18-16,0-53 16,-1 35-16,1 18 15,0-18-15,17 1 16,-17 17-16,-1-18 16,1 0-16,-18 0 15,18-17-15,-1 0 16,1-1-16,-18 1 15,0 0 1,17-18 0,-17 17-16,18-17 31,0 0 63,-18-17-79,17-19-15,19-17 16,-19 1-16,1 34 16,-18-35-16,18 18 15,-1-1-15,-17-16 16,0 16-16,0 19 15,0-19-15,0 1 16,0 0 0,0 17-16,0 1 15,0-19-15,0 19 16,0-1 0,0 0-1,0 1-15,0-1 16,0-17-1,0 17 1,0 0 15,0 1-15,0-18 0,0 17-16,0 0 15,0-17-15,0 17 16,0 1-16,0-19 15,0 19 1,0-1 0,0 1 31,18 17 62,35 0-93,-36-18-16,36 18 15,0 0 1,-18 0-16,18 0 15,0 0-15,-17 0 16,-19 0-16,19 0 16,-19 18-16,18-18 15,1 17-15,-19-17 16,19 0-16,17 0 16,-36 0-16,18 0 15,18 0-15,-17 18 16,17-18-16,17 0 15,-35 0-15,18 17 16,18-17-16,-1 0 16,-17 0-16,0 0 15,35 0-15,1 0 16,-19 0-16,18 0 16,1 0-16,-1 0 15,0 0-15,35 0 16,-34 0-16,-1 0 15,-35 0-15,17 0 16,-17 0-16,-17 0 16,-1 0-16,-18 0 15,19 0 1,-19 0-16,1 0 16,0 0-1,-36 0 63</inkml:trace>
  <inkml:trace contextRef="#ctx0" brushRef="#br4" timeOffset="-113395.01">8943 14111 0,'18'-35'31,"-1"17"-16,-17-17-15,18 0 16,17-1-16,-17 19 16,-18-19-16,17 1 15,-17 18-15,0-1 16,18 0-16,-18 36 109,0 0-109,0 17 16,0 0 0,0-17-16,0 35 15,0-18-15,0-17 16,0-1-16,0 1 15,0-1 1,0 1-16,0 0 47</inkml:trace>
  <inkml:trace contextRef="#ctx0" brushRef="#br4" timeOffset="-112226.88">9296 13864 0,'0'0'0,"0"18"16,-18 17-16,0 18 15,18-35-15,-17-1 16,17 1-16,-18 0 15,18-1 1,35-17 47,1 0-32,-19 0-31,1 0 15,17 0-15,-17 0 16,0 0 0,-1 0-16,18 0 78,-17 0-78,0 0 15,-1 0 1,-17-17 15,0-1-15,0 0 0,0 1-1,0-1 32,-17 18 16,17 18 62,0-1-125,0 1 15,0 17-15,17 0 16,-17-17-1,0 17-15,0 1 16,0-19 0,0 19-16,18-36 140,0 0-124,-1-18-16</inkml:trace>
  <inkml:trace contextRef="#ctx0" brushRef="#br4" timeOffset="-111114.73">9772 13935 0,'0'17'47,"0"19"-31,18-19-16,-18 1 16,0 0-16,0-1 15,17-17-15,-17 18 16,0-1-1,35-17 1,-17 0-16,17 0 16,1 0-1,-19 0-15,-17-17 16,18-1-16,0 18 16,-1 0 46,1 0-31,-18-17-31,18 17 16,-18-18-16,0 0 31,0 1-15,0-1-16,0 0 15,0 1-15,0-1 16,0-17 0,0 52 109,0 1-110,0 17-15,0-17 16,0 0-16,0 17 16,0-17-16,0 17 15,0-18-15,0 1 16,0 17-16,0-17 31,0 17-31,0-17 31,0 0-31,0-36 110,0 0-95</inkml:trace>
  <inkml:trace contextRef="#ctx0" brushRef="#br4" timeOffset="-110089.94">10566 14041 0,'0'17'16,"-18"-17"77,18-17-77,0-1 0,0 0-16,18 18 78,-1 18-63,-17 0 1,0-1-16,0 1 0,0-1 47,-35-17-47,35 18 16,0-36 30,0 1-30,0-1 15,18 1-31,-1 17 16,1 0-16,0 0 16</inkml:trace>
  <inkml:trace contextRef="#ctx0" brushRef="#br4" timeOffset="-109338.6">11042 13794 0,'35'0'31,"0"-18"-15,18 18-16,18-18 15,-124-35-15,71 53 16,35 0-16,0 0 16,-36 0-16,18 0 15,-17-17-15,-53 17 125,0 0-109,-1 0-16,1 0 16</inkml:trace>
  <inkml:trace contextRef="#ctx0" brushRef="#br4" timeOffset="-108266.92">11095 13705 0,'0'0'0,"0"18"15,0 17 1,0 1 0,0-19 15,0 1-31,0 0 31,0-1-15,0 1-1,17-18 95,19 0-95,-1 0 1,-17 0-16,35 0 16,-36 0-16,19 0 15,-19 0-15,1 0 16,-1 0 31,1 0-47,-18 35 15,35 18-15,-17 0 16,0 0 0,70 53-16,-71-53 15,1-1-15,0 1 16,-18-17-1,0-19 1,-18-17-16,0 0 16,-17 36-1,0-36-15,17 0 16,1 17-16,-1-17 16,-17 0-16,17 0 15,0 0 1,-17 0-16,35-17 15,-17 17-15,-1-18 16,0 18-16,18-18 16,-17 18-1,17-35-15,0 17 16,-18 18-16,18-35 16,-18 17-1,1 1-15,17-1 16,-18 18 15</inkml:trace>
  <inkml:trace contextRef="#ctx0" brushRef="#br4" timeOffset="-107058.95">10760 13441 0,'17'0'47,"54"0"-32,-18 0-15,17 0 16,54 0 0,-71 0-16,35 0 15,-17 0-15,-1 0 16,-52 0-16,17 0 15,0 0-15,-17 0 16,0 0-16,-1 0 16,1 0-1,17 0-15,-17 0 16,35 0-16,-36 0 16,36 0-16,-18 0 15,-17 0-15,17 0 16,1 0-16,-19 0 31,1 0-31,-18 35 109,18 0-93,-1 1-16,-17-19 16,18 1-1,-18 0-15,0-1 16,0 18 0,18-35-1,-18 18 1</inkml:trace>
  <inkml:trace contextRef="#ctx0" brushRef="#br4" timeOffset="-96027.4">12294 14129 0,'18'0'16,"0"17"-16,17-17 16,0 0-1,-17 0-15,-1 0 16,1 0-16,0 0 31,-1 0-15</inkml:trace>
  <inkml:trace contextRef="#ctx0" brushRef="#br4" timeOffset="-95122.83">12365 14023 0,'53'0'94,"0"0"-79,-36 0-15,36 0 16,-17 0-16,16 0 15,-16 0-15,-1 0 16,-53 0 125</inkml:trace>
  <inkml:trace contextRef="#ctx0" brushRef="#br4" timeOffset="-93787.1">13088 13952 0,'0'0'0,"18"0"16,17 36 0,0-1-16,-17-35 15,17 18-15,18 17 16,-35 0-16,17 0 16,0-17-16,1-18 15,-36 35-15,35-17 16,-18 0-16,19-18 109,-36-36-109,17 19 16,1-1-16,-18-35 15,0 18 1,0 0-16,18-1 16,-18 19-16,0-36 15,0 17-15,17 1 16,-17-18-16,0 18 16,0 0-16,0-1 15,0 1-15,0 17 16,0 1-16,0-1 15,0 1 1,0-1-16,71 18 156,-1 0-156,36 0 16,18 0-16,52 18 16,-35-1-16,53 1 15,-70 17 1,-18-35-16,-1 18 15,-34-18-15,-53 0 16,17 0-16</inkml:trace>
  <inkml:trace contextRef="#ctx0" brushRef="#br4" timeOffset="-92760.35">13935 13847 0,'-18'0'31,"18"17"-31,0 18 16,0-17-16,0 17 16,0 18-1,0-35-15,0 0 0,0 17 16,0 0-1,0-17-15,0-1 16,0 1 0,0 0-1,0-36 63,0 0-78,18 1 16,-18-19-16,0 19 16</inkml:trace>
  <inkml:trace contextRef="#ctx0" brushRef="#br4" timeOffset="-91826.8">14076 13899 0,'0'36'31,"0"-1"-31,0-17 16,0 17-16,0 0 15,17-17-15,-17-1 16,18-17-16,-18 18 15,18-18 1,-1 0 0,19 0-1,-1 0-15,18 0 16,-36 0 0,1 0-16,0 0 15,-18-35 95,0 0-95,17 17 1,-17 0-16,0-17 15,18 0-15,-18-1 32,0 54 61,0 0-77,0-1-16,0 36 16,0-35-16,0 17 15,18-17-15,-18-1 16,0 1-16,0 0 16,0-1-1,0-34 110</inkml:trace>
  <inkml:trace contextRef="#ctx0" brushRef="#br4" timeOffset="-90857.35">14499 13952 0,'0'0'0,"0"36"16,0-1 0,0-17-1,18-1 1,-1-17 62,19 0-78,-19 0 16,36 0-16,-35 0 15,0 0-15,-1 0 47,-17-17 31,0-1-62,0 0 0,0 1-1,0-1 1,0 0-1,0 36 79,0 17-78,0 1-1,0-1-15,0 0 16,0-17-16,0-1 16,0 19-16,0-19 15,0 1 1,0-36 78,-17 1-79,17-1 1</inkml:trace>
  <inkml:trace contextRef="#ctx0" brushRef="#br4" timeOffset="-89834.76">15187 13970 0,'18'0'62,"-1"0"-46,1-18 0,0 18 46,-1 0-62,-17 18 16,0 0-1,0-1 1,-17 1 0,17 0-16,-18-18 15,0 0 48,18-18-63,-17 0 15,17-17 1,0 17 0,17 18-1,-17 18 110</inkml:trace>
  <inkml:trace contextRef="#ctx0" brushRef="#br4" timeOffset="-88578.46">15663 13970 0,'0'0'15,"36"18"-15,17 17 0,-36-17 16,1 17-16,-1 0 16,36 0-16,-17-17 15,-19 17-15,1-17 16,0-18-16,-18 18 31,17-18 16,1-36-31,-1 19-16,1-19 15,-18 1-15,18 17 16,-1-34-16,-17-1 15,0 17-15,0-17 16,0 36-16,0-1 16,0 1-1,0-1 1,0 0 0,-17 18-1,17-17-15,0-1 16,-18 18-16,18-35 15,0 17-15,-18-17 16,1 35 0,17-36-1,70 19 126,-17 17-141,0 0 16,0 0-16,0-18 15,0 18-15,0 0 16,-18 0-16,0 0 15,-17 0 1,0 0 125,-1 0-141,54 0 15,-1 0-15,-17 0 16,-35 0 0,35 0-16,-35 0 15</inkml:trace>
  <inkml:trace contextRef="#ctx0" brushRef="#br4" timeOffset="-87667.32">16387 13864 0,'0'0'0,"17"0"0,1 0 16,17 0-16,-17 0 16,-1 0-16,19 0 15,-19 0-15,1 0 16,0 0-16,-1 0 31,1 0-15</inkml:trace>
  <inkml:trace contextRef="#ctx0" brushRef="#br4" timeOffset="-86667.11">16510 13899 0,'0'0'0,"-18"18"0,18 17 15,0-17 1,0 0-16,0-1 16,36-17 46,17 0-46,-36 0-16,1 0 15,-1 0-15,1 0 110,-18 18-95,0 0-15,0-1 16,0 1 0,0-1-16,0 1 15,-18 0 16,18-1-31,-17-17 16,-1 0-16,1 0 16,-1 0-1,0 0 1,-17 0 15,17 0-15,1 0-16,-1 0 15</inkml:trace>
  <inkml:trace contextRef="#ctx0" brushRef="#br4" timeOffset="-85002.36">17251 14146 0,'17'0'63,"1"0"-63,17 0 15,-17 0-15,17 0 16,1 0-16,-19 0 16,18 0-16,-17 0 15,0 0 1,-1 0 46,-17-17-15,0-1 16</inkml:trace>
  <inkml:trace contextRef="#ctx0" brushRef="#br4" timeOffset="-84411.06">17339 13970 0,'18'0'78,"35"0"-78,-18 0 16,18 0-1,-18-18-15,-17 18 16,-1 0-16,1 0 31,-53 0 63,-71 0-79,-35 0-15</inkml:trace>
  <inkml:trace contextRef="#ctx0" brushRef="#br4" timeOffset="-81746.63">18309 14217 0,'0'-18'32,"18"-17"-17,17 0-15,-17-18 16,-1 35-16,1-35 15,-18 18-15,35 17 16,-35-17-16,0 17 16,0 36 124,0 17-140,0 18 16,0 0-16,0 18 16,0-36-1,0 18-15,0 0 16,0-18-16,0 18 15,18-18-15,-18-17 16,0 17-16,0-17 16,18-18 15,-18-18 63,17-17-79</inkml:trace>
  <inkml:trace contextRef="#ctx0" brushRef="#br4" timeOffset="-80506.77">18680 13970 0,'35'-18'63,"-35"1"-47,35-1-16,-17 0 15,17 1 1,-17 17 46,-18 17-46,17-17-16,-17 36 16,0-19-16,0 1 15,0 17-15,0-17 16,0 17-1,-17 0-15,-1-17 16,0 17-16,1-17 16,-19 0-16,36-1 15,-35 1-15,0 0 16,17-1-16,1-17 16,-1 18-16,0-1 15,36 1 110,17 0-125,-17-1 16,17 1-16,0-18 15,-17 0-15,0 0 16,-18 18-16,17-18 16,-17-18 77,18 0-77,0 18 0</inkml:trace>
  <inkml:trace contextRef="#ctx0" brushRef="#br4" timeOffset="-79338.5">19138 14093 0,'18'0'15,"-1"36"1,1-36-16,35 17 15,-35 19-15,17-1 16,-17-35-16,-1 18 16,-17-1-16,18-17 15,-18-17 95,0-19-95,17-17 1,-17 18-16,0-18 16,0 0-16,0 18 15,0-18-15,0 0 16,0 36-16,0-19 15,0 19-15,-17-1 16,52 18 125,36-18-126,-54 18-15,36 0 16,0-17-16,0 17 0,0 0 16,18 0-1,-36 0-15,18 0 16,-18 0-16,0 0 15,-17 0-15,0 0 16,-1 0 15,1 0-15,-1 0-16,19 0 16,-19 0-1,19 0-15</inkml:trace>
  <inkml:trace contextRef="#ctx0" brushRef="#br4" timeOffset="-78763.24">19597 13970 0,'35'0'32,"18"0"-32,18 0 15,-1 0 1,18 0-16,-35 0 15,0 0-15,0 0 16,-35 0-16,-54 18 109,1-1-109,0-17 16,0 0-16,-1 0 16</inkml:trace>
  <inkml:trace contextRef="#ctx0" brushRef="#br4" timeOffset="-77834.63">19773 14023 0,'0'0'16,"0"18"-16,0-1 15,0 18-15,0-17 32,18-18 61,17 0-77,-17 0 0,-1 0-16,19-18 15,-19 18 1,1 0 0,-18 36 15,18-19-31,-1 1 15,1 17-15,-1-17 16,1 17-16,-18 0 16,0-17-1,0 0-15,0-1 16,0 1-16,0 0 16,-18-18-1,1 0 1,-18 0-1,17 0-15,0 0 16,-17 0-16,17 0 16,1 0-16,-1 0 15,0 0 17,1 0-32,-1 0 15,1 0 16,-1-36-31,0 36 16,1-17 0,-1 17-16,18-18 15</inkml:trace>
  <inkml:trace contextRef="#ctx0" brushRef="#br5" timeOffset="-71218.63">441 17692 0,'0'0'0,"71"-18"0,-1 1 16,54 17-16,-36-18 16,53 18-16,-18 0 15,1 0-15,17 0 16,18 0 0,-71 0-16,53 0 0,18 0 15,-18 0-15,18 0 16,-18 0-1,70 0-15,-70 0 16,36 0-16,-1 0 16,1 0-16,-19 0 15,-17 0-15,1 0 16,16 0-16,-34 0 16,-18 0-16,17 0 15,18 0-15,18 0 16,17 0-16,1 0 15,-36 0-15,18 0 16,-18 0-16,-18 0 16,1 0-16,-1 0 15,-17 0-15,53 0 16,-53 0-16,88 0 16,-18 0-16,0 0 15,18 0-15,18 0 16,17 0-16,18 18 15,-17-18-15,-1 0 16,-17 0-16,17 0 16,-17 0-1,-1 0-15,19 0 0,-1 0 16,0 0-16,18 0 16,-18 0-1,1 0-15,17 0 16,-53 0-16,-18 0 15,36 0-15,-1 0 16,-34 0-16,17 0 16,-18 0-16,36-18 15,35 18-15,-18-35 16,89 35-16,-89 0 16,36 0-16,-1 0 15,-35 0-15,-35-18 16,0 18-16,-35 0 15,-18 0-15,-17 0 16,17 0-16,-18 0 16,1 0-16,17 0 15,18 0-15,17 0 16,18 0-16,18 0 16,-36-18-16,1 18 15,-1 0-15,-17 0 16,17 0-16,-35 0 15,-17 0-15,-1 0 16,-35 0 0,-17-17-16,17 17 15,36 0-15,-72 0 16,37 0-16,17 0 16,-18 0-16,53 0 15,-18 0-15,-35 0 16,1 0-16,34 0 15,-35 0-15,1 0 16,-37 0-16,19 0 16,-36 0-16,36 0 15,-36 0-15,18 0 16,18 0-16,-1 0 16,1 0-16,-18 0 15,17-18-15,18 18 16,18 0-16,-18 0 15,-35 0-15,18 0 16,17 0-16,-17 0 16,-1 0-16,18 0 15,1 0-15,-1 0 16,0 0-16,-17 0 16,-1-18-16,36 18 15,0 0-15,0 0 16,17 0-1,-35 0-15,0 0 16,18 0-16,-53 0 16,0 0-16,18-17 15,-54 17-15,19-36 63,-19 36-63,1 0 15,-1-35-15,36 18 16,-35-1-16,0 0 16,17 1-1,-35-1 1,18 18 0,-1-35-16,19 17 15,-36 0-15,17 1 16,1-1-16,-1-17 15,1 35-15,-18-18 16,0 1-16,0-1 16,0 0-16,18 1 15,-1-19-15,-17 1 16,18 18-16,-18-19 16,0 19-1,0-1-15,0-35 16,0 18-16,0-18 15,0 18-15,0 17 16,0-35-16,0 18 16,0-1-16,-18-16 15,1-19-15,-19 36 16,19-1-16,-1-16 16,1-1-16,17 0 15,-18 17-15,18-17 16,0 1-16,-18 34 15,18 0-15,-17-17 16,-1 17-16,0-17 16,18 0-16,-17 17 15,17 1-15,0-19 16,-18 19-16,18-19 16,-18 1-16,18 17 15,-17 1 1,17-1-16,0-17 31,-18 35-31,18-18 16,0 1 15</inkml:trace>
  <inkml:trace contextRef="#ctx0" brushRef="#br5" timeOffset="-61361.98">7161 16404 0,'18'0'125,"17"0"-109,-17 0-16,17 0 15,0 0-15,-17 0 16,-18-35 93</inkml:trace>
  <inkml:trace contextRef="#ctx0" brushRef="#br5" timeOffset="-60834.82">7126 16210 0,'53'0'32,"-18"0"-32,-17 0 0,17 0 15,-17 0-15,-1 0 16,1 0-16</inkml:trace>
  <inkml:trace contextRef="#ctx0" brushRef="#br5" timeOffset="-58890.39">7832 16404 0,'17'0'31,"1"0"-16,0 18-15,-1 17 0,1 0 16,-1-35 0,1 36-16,-18-19 15,35 19-15,-35-19 16,36 18-16,-19 1 16,1-19-1,0 1 1,-18 17-16,17-35 15,-17 36-15,18-36 16,0 0 15,-18 17-31,0-34 78,0-1-78,0-17 16,0-1-16,0 1 16,0-18-16,0-17 15,0 17-15,0 35 16,0-35-16,0-17 16,0 34-16,0 1 15,0-36-15,0 36 16,0 0-1,0 17-15,0-35 16,0 18-16,-18 17 16,18-17-16,0 18 15,0-1 1,0 0-16,0 1 16,0-1-1,70 18 204,19 0-203,-1 0-16,-18 0 15,19 0-15,-1 0 16,-18 0-16,-34 0 15,-1 0-15,0 0 16,-17 0 62,35 0-78,17 0 16,-34 0-16,52 0 15,-18-18-15,1 18 16,17 0-16,-35 0 16,18 0-16,-19 0 15,1 0-15,18 0 16,-53 0-16,34 0 16,1 0-16,-17 0 15,17-17-15,-1 17 16,-16 0-16,34 0 15,1 0-15,-1 0 16,-17 0 0,18 0-16,-18 0 15,0 0-15,0 0 16,0 0-16,17 0 16,-52 0-16,52 0 15,-17 0-15,0 0 16,-18 0-16,18 0 15,-17 0-15,34 0 16,-17 0-16,0 0 16,18 0-16,-1 0 15,1 0-15,-18 0 16,17 0-16,1 0 16,-1 0-16,-17 0 15,53 0-15,0 0 16,0 0-16,17 0 15,-17 0-15,17 0 16,36 0-16,-18 0 16,-52 0-16,-1 0 15,0 0-15,-35 0 16,-18-18-16,-17 18 16,-36 0 46,-52 0-62,-54 0 16</inkml:trace>
  <inkml:trace contextRef="#ctx0" brushRef="#br5" timeOffset="-57099.58">8502 16210 0,'18'0'94,"-1"0"-94,18 0 16,1 0-16,-19-18 15,19 18-15,-1-17 16,-17 17 0,-1 0-16,-17 17 46,18 19-30,-18-19 0,18 1-1,-18 0-15,17-1 16,-17 1 0,0 17-1,-17-17 1,17 0-1,-18-18-15,0 0 32,1 0-17,-1 0 1,0 0 0,1 0 15,17-18 31,35 18-46,-17 0-16,17 0 16,-17 0-1,-1 0 1,1 0-16,-1 0 15,1 18 1,0-18-16,-1 17 16,1 36-16,0-18 15,17 1-15,-17-1 16,-18-17 0,0-1-16,0 1 15,0-1 1,-18 1-1,0 0 1,1-1 0,-1-17-16,0 0 15,-17 0 1,17 0 0,-17 0-16,18 0 15,-1 0 1,0 0-16,1 0 15,-1 0 1,0 0 0,1 0-16,-1 0 31</inkml:trace>
  <inkml:trace contextRef="#ctx0" brushRef="#br5" timeOffset="-55674.83">9296 16140 0,'0'17'47,"0"1"-47,0-1 15,0 19-15,0-19 16,0 1-16,0 0 15,0-1-15,0 1 16,0 0-16,0-1 16,0 1-16,0 0 15,0 17-15,0 0 16,17-17 0,1-1-16,0 19 15,-1-19-15,-17 1 16,18 0-1,0-1 1,-18 1-16,0-1 0,17 1 16,1-18-1,-1 18-15,1 17 16,17-35-16,-17 0 16,0 0-1,-1 0-15,1 0 47,0 0-31,-1-18-16,-17-17 15,0 17 1,0-17 0,0 18-16,0-1 15,0-17-15,0 17 16,0 0-1,-17 1-15,-1-1 16,18 0 0,-18 18-1,1-17-15,-1-1 32,0 18-32,1 0 15,-1 0 1,0 0-1,1 0 1,-18 18-16,17-1 16,-17 1-1,17-18-15,0 35 16,18-17-16,-17-18 16,-1 18-16,18-1 15,0 1-15,0 0 16,0-1-1,0-34 95</inkml:trace>
  <inkml:trace contextRef="#ctx0" brushRef="#br5" timeOffset="-54737.84">10142 16457 0,'18'-35'16,"0"17"-16,17 18 16,-17-17-1,-1 17 32,18 35-31,-35 0-1,0-17 1,0-1 0,-17-17 30,-1 0-14,1 0-32,-1-17 15,18-1 1,0 0-16,0 1 16,18 17 15,-1 0-31,-17 17 78,0 1-47,0-36 47,0 1-78</inkml:trace>
  <inkml:trace contextRef="#ctx0" brushRef="#br5" timeOffset="-53218.86">11042 16228 0,'35'0'94,"0"0"-78,-17 0-16,0 0 15,17 0-15,-35-18 16,18 18-16,17 0 15,-17 0 1,-1 18-16,1-18 16,0 17-16,-18 1 15,17 0-15,-17-1 16,0 19-16,0-1 16,-35-17-1,17-1 1,1-17-16,-1 0 15,-17 0 1,17 0 0,0 0 46,36 0 16,17 0-62,-17 0 0,0 0-1,-1 0 16,1 0-31,17 35 32,-17-17-32,-1 0 0,1 17 15,0-35 1,-18 18 0,0 17-1,0-17 1,0 17-1,-18-18 1,0-17-16,1 18 16,-1-18-1,1 0-15,-19 18 16,19-18 0,-1 0 15,-17 0-16,17 0 17,0 0-17,1 0 1,34 0 125</inkml:trace>
  <inkml:trace contextRef="#ctx0" brushRef="#br5" timeOffset="-52274.06">12788 15893 0,'18'17'62,"-1"1"-46,-17 0-16,0 17 16,0-18-16,0 1 15,18 0 1,0-18 0,-18 17-16,0 1 15,17-18-15,-17 18 16,0-1 31,0 1-32,0 0 1,0-1-16,0 1 16,0-1-1,0 1 1,0 0 15,0-1-31,0 1 63,0 0-48,-17-1 1,-1 1-16,-17 0 31,17-1-31</inkml:trace>
  <inkml:trace contextRef="#ctx0" brushRef="#br5" timeOffset="-51490.33">13353 16633 0,'17'0'62,"36"0"-46,-18 0-16,1 0 15,34 0-15,1 0 16,-54 0-16,19 0 16,-19 0-1,-34-17 95,-1 17-95,0 0-15</inkml:trace>
  <inkml:trace contextRef="#ctx0" brushRef="#br5" timeOffset="-50970.95">13458 16528 0,'18'0'46,"35"0"-30,-35 0-16,17 0 16,0 0-16,-17 0 15,-1 0 1,1 0 0</inkml:trace>
  <inkml:trace contextRef="#ctx0" brushRef="#br5" timeOffset="-24339.14">14146 16475 0,'18'0'16,"0"0"0,-1 35-16,19-17 15,-36-1-15,17 1 16,1 0-16,-1-1 16,-17 1-16,18-1 15,0 1-15,-18 0 16,0-1-16,0 1 15,17-18-15,1 0 32,-18 18-17,18-36 95,-18 0-110,0 1 0,0-19 15,0 1 1,0 18-16,0-19 16,0 19-16,0-19 15,0 1-15,0 17 16,0-17-16,0 18 15,0-1-15,0 0 16,0 1-16,0-1 63,0 0-48,-18 1 1,18-1-1,0 0 1,-18 18 0,18-17-1,0-1 1,0-17 15,0 17-31,-17-17 31,17 17-31,0-17 16,0 17 0,0 1-1,17 17 1,1-36-16,0 36 219,52 0-204,18 0-15,1 0 16,-1 0 0,35 0-16,-35 0 15,36 0-15,-36 0 16,-17 0-16,-1 0 15,1 0-15,-36 0 16,36 0-16,-1 18 16,1-18-16,-18 0 15,35 0-15,0 0 16,18 0-16,-18 0 16,-17 0-16,-54 0 15,1 0-15</inkml:trace>
  <inkml:trace contextRef="#ctx0" brushRef="#br5" timeOffset="-23066.66">14711 16281 0,'17'0'16,"19"0"0,-36-18-16,17 0 15,19 18-15,-19 0 47,1 0-47,0 0 16,-1 18-1,1 0-15,-18-1 16,0 1 0,0 17 15,0-17-31,-18-18 15,1 35 1,-1-35-16,0 18 16,1-18 62,52 0-47,-17 0-31,34 0 16,-34 0-16,17 0 15,-17 0 1,-18 35 0,0-17-1,0-1 1,0 1-16,0 0 15,-18-1-15,1 1 16,-1-18-16,0 35 16,1-35-1,-1 0 1,1 0 62,17-17-15,17 17-48,18-36-15</inkml:trace>
  <inkml:trace contextRef="#ctx0" brushRef="#br5" timeOffset="-22218.41">15222 16263 0,'0'35'47,"-17"-17"-47,17 0 16,0 17-16,0 0 15,0-17-15,0-1 16,0 1-16,0 17 16,0-17-16,0 0 15,0-1-15,0 1 16,17-18 0,1 35-16,17 0 15,-17-35 1,0 0-1,17 0 1,-18 0-16,1-17 16,0-18-1,-18-1 1,0 19-16,0-1 16,0 0-16,0 1 15,-18-1 1,0 18-1,1 0 1,-1 0-16,1 0 16,-19 0-16,19 0 15,-19 0-15,19 18 16,-1-1-16,0 1 16,18 0-1,-17-1-15,34-17 63,19 0-48,-1 0-15,36 0 16,-19 0-16,1 0 16</inkml:trace>
  <inkml:trace contextRef="#ctx0" brushRef="#br5" timeOffset="-21314.41">16457 16404 0,'-18'18'109,"1"-18"-109,-1 0 203</inkml:trace>
  <inkml:trace contextRef="#ctx0" brushRef="#br5" timeOffset="-20186.33">17022 16510 0,'17'35'32,"-17"1"-32,35-1 15,-17-35-15,0 35 16,-18-17-16,35-36 94,-35-35-79,0 18-15,0-18 16,0 0-16,0 18 15,0 0-15,0-1 16,0 19-16,-18-1 16,18 0-16,0-17 15,0 17 1,0-17 0,0 17-16,0 1 15,0-18-15,-17 17 16,17 0-16,0 1 15,-18-1-15,53 18 110,1 0-95,34 0-15,18 0 16,1 0-16,69 0 16,-17 0-16,36 0 15,34 0-15,-69 0 16,-19 0-16,-35 0 16,-70 0-16,0 0 46,-36 18 17,-17-18-47,-1 17-1,19 1-15,-36 0 16</inkml:trace>
  <inkml:trace contextRef="#ctx0" brushRef="#br5" timeOffset="-19298.34">17762 16351 0,'0'-17'31,"53"17"-15,-17 0-16,-1-18 15,0 18-15,18 0 16,-35 0-16,-1 0 16,1 0-16,0 0 31,-18 18-31,17-1 16,-17 1-1,0 0-15,-35 17 16,17-18-16,1 1 15,-36 0-15,53-1 32,17-17 30,1 0-62,17 0 16,-17 0-1,-18 18 17,0 17-17,0 1 1,0-1-16,0-18 16,-18 1-16,1-18 15,-1 18-15,0-18 16,-17 17-16,17-17 15,1 0-15,-1 0 16,1 0 31,17-17-31,-18-19-16,0 36 31</inkml:trace>
  <inkml:trace contextRef="#ctx0" brushRef="#br5" timeOffset="-18435.22">18697 16581 0,'35'0'31,"1"0"-15,-1 0-1,-17 0-15,-1 0 32,1 0-17,0 0 1,-1 0 0,1 0 93,-18-18-93,0 0-1</inkml:trace>
  <inkml:trace contextRef="#ctx0" brushRef="#br5" timeOffset="-17634.33">18821 16457 0,'70'0'219,"-34"0"-219,16 0 15,-16 0-15,-1 0 16,-17 0-16,-18-18 94,0 1-79,-18 17-15,18-18 16,-18 18-1</inkml:trace>
  <inkml:trace contextRef="#ctx0" brushRef="#br5" timeOffset="-15810.41">19950 16051 0,'-36'0'31,"1"18"-16,17 17-15,-17 1 16,0-19-16,17 1 16,1-1-16,-1 19 15,0-1-15,-17-35 16,17 35 0,1 1-16,17-19 15,-18 1-15,18 17 16,-18-17-1,18-1-15,0 19 16,0-19-16,0 1 16,0 0-16,0-1 15,0 1-15,0 0 16,0-1-16,18 18 16,0-17-1,-1 0-15,-17-1 16,36-17-16,-19 18 15,1-18-15,0 0 16,-1 18-16,1-18 16,17 0-16,-17 0 15,-1 0-15,1 0 16,0 0-16,-1 0 16,1-18-16,0 18 31,-1-35-31,1 17 15,-18-17 1,0 0-16,17 35 16,-17-18-1,0 0 1,0 1 0,0-1-1,-17 0 16,-1 18-15,1 0 0,-19 0-16,19 0 15,-1 0-15,-17 0 16,-1 0 0,1 0-1,0 0-15,17 0 16,1 18-1,-1 0 1,18-1 31,-18-17-31,18 18-1,18-18 126</inkml:trace>
  <inkml:trace contextRef="#ctx0" brushRef="#br5" timeOffset="-14289.97">20267 16457 0,'0'0'0,"18"0"15,-18 18 1,17 17-16,1-35 15,17 53-15,-35-18 16,18-35-16,0 35 16,-1 1-1,1-1 1,-1-17-16,1-18 16,0-36 62,-1 19-63,-17-19-15,0-34 16,0 35-16,0-18 16,0 0-16,0 35 15,0-17-15,0 0 16,0-1-1,0-17-15,0 36 16,0-19-16,0 19 16,0-18-16,0-1 15,0 19 1,0-1-16,0 0 47,36 18 47,-1 0-94,18-17 15,0 17-15,0-18 16,0 18-16,-18 0 15,-17 0-15,-1 0 16,1-18-16,-1 18 16,1 0-1,0 0-15,17 0 16,0 0 0,-17 0-16,35-17 15,-36 17-15,1-18 16,17 18-16,-17 0 125,-18 35-110,18 1 1,-1-19-16,-17 36 16,0-17-16,18-19 15,-18 1 1,0-1-16,18-17 16,-1 0-1,-17 18-15,0 0 16,-17-18 124</inkml:trace>
  <inkml:trace contextRef="#ctx0" brushRef="#br5" timeOffset="-13234.88">20832 16228 0,'35'0'62,"18"0"-62,-36 0 16,1 0-16,0 0 15,-1 0-15,19 0 32,-36 17-17,17-17-15,-17 36 16,0-19-1,0 1-15,0 0 16,-17 35-16,-19-18 16,1-18-16,17 1 15,1 0-15,-1-1 16,0-17-16,18-17 78,18 17-47,0 0-31,17 0 0,18-18 16,-35 18 0,-1 0-1,1 35 16,-18-17-15,0 0 0,0 17-16,0-17 15,0 17-15,0 0 16,0-17 0,-18-1-16,18 1 15,-17-18 1,-1 0-16,0 0 15,1 0 1,-19 0-16,1-18 16,17 1-1,1 17-15,17-18 16,-18 18 0,18-18 77,-35 1-93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5T13:15:03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1094 1111 0,'0'-35'16,"17"35"-16,1-18 31,0 18-15,-1 0-16,1-17 16,-1 17-1,1 0-15,0-18 16,52 18 15,-34-18-31,-19 18 0,18 0 16,-17 0-16,35 0 15,-35 0 1,-1 0-16,19 0 16,-19 0-16,-17 18 15,18-18-15,-18 18 16,17-18-16,-17 17 15,0 1 1,18-18 0,-18 18-16,0 17 15,0-17 1,0 17 0,-53 0-16,0-17 15,0-1-15,18 1 16,-18 17-16,18 1 15,-18-1-15,18-18 16,-1 19-16,1-36 16,0 35-16,17-17 15,18-1-15,-35-17 16,35 18 0,-18 0-16,1-18 15,-1 17 32,18 1-31,0-1-16,0 1 31,35-18 47,-17 18-78,17-1 16,18 1-16,18 0 15,-18-1-15,-18-17 16,53 36-16,-35-36 16,18 0-16,-54 0 15,18 0-15,1 0 16,-19-18-16,19-17 15,17 17-15,-18 0 16,-17 1-16,-1 17 16,18-18-16,-35 0 15,0 1 63,-17-1-62,-1 1 0,18-36-16,0 17 15,-17-34-15,17 35 16,0-54-16</inkml:trace>
  <inkml:trace contextRef="#ctx0" brushRef="#br0" timeOffset="2472.58">1058 706 0,'0'0'0,"-17"0"15,-1 0 32,0 17-47,1-17 16,17 18 0,-36-1-16,19-17 15,-1 18 1,1 17-16,-19-17 15,19 0 1,-1-1-16,0 19 16,1-1-16,-19 0 15,36-17 1,0-1-16,-17 1 16,-1 0-16,18-1 15,-17 1-15,17 0 16,0 17-16,0-17 15,-18 17 1,18-18-16,0 19 16,-18-1-16,18-17 15,0 17-15,0-17 16,0 17 0,0 18-16,0-36 0,0 19 15,0-19 1,0 19-16,0-19 15,0 36 1,0-35-16,0-1 16,0 19-16,0-1 15,0-17 1,0-1-16,18 19 16,-18-1-16,35-35 15,-35 35-15,18-17 16,-1-1-1,-17 1-15,0 0 16,36-1-16,-36 1 16,17 0-16,1-1 15,-18 1-15,35 17 16,-17 0 0,0-17-16,17 0 15,0-18-15,-35 17 16,35-17-16,1 36 15,-19-36-15,19 17 16,-1-17 0,0 18-16,36-18 15,-18 0-15,0 0 16,-18 0-16,0 0 16,0 0-16,1 0 15,-19 0-15,1 0 16,35 0-16,-18 0 15,0 0 1,-17-18-16,17 18 16,-17-17-16,17 17 15,1 0-15,-19-36 16,18 36-16,1-35 16,-1 35-16,-17-18 15,-1 1-15,1 17 16,0-18-16,-1 0 15,18 18-15,-35-17 16,36-18-16,-1 35 16,-17-36-16,17 19 15,0 17-15,-17-18 16,-1 0-16,19-17 16,17 17-16,-18 1 15,-17-18 1,-1 35-1,-17-36-15,0 1 16,18 17-16,0 1 16,-1-36-16,1 35 15,-18-17-15,0-18 16,17 35-16,1-35 16,-18 18-16,18 17 15,-1-17-15,-17 0 16,0 0-1,0 17-15,0 0 16,0-17-16,0 17 16,-17-17-16,-1 0 15,18 0 1,-18 17-16,1 0 16,17 1-1,0-1-15,-18 0 16,1-17-16,-1 17 15,0 1-15,18-1 16,0 1-16,-17 17 16,-1-18-16,0-17 15,1-1 1,-1 19-16,0-1 16,18 0-1,-35 18 1,17 0-16,-17-17 15,0-18-15,17 17 16,1 18-16,-1-18 16,0 18-1,1 0 1,-1-17-16,18-1 16,-35 18-16,17 0 15,-17 0-15,17 0 16,1 0-16,-19 0 15,19-18-15,-19 18 16,19 0 0,-18 0-16,-1 0 15,1-17-15,-18 17 16,18 0-16,17 0 16,-17 0-1,17 0 16,1 0-31,-1 0 16,-35 0-16,0 0 16,35 0-1,-17 0-15,-18 0 16,0 0-16,-35 0 16,35 0-16,0 0 15,36 0 1,-1 0-16</inkml:trace>
  <inkml:trace contextRef="#ctx0" brushRef="#br0" timeOffset="14297.09">5786 2752 0,'0'-18'344,"17"18"-344,1 0 15,17 0 1,-17 0-16,-1 0 16,1 0-16,17 0 15,-17 0 1,0 0 0,-1 0-16,1 0 15,-1 0 1,1 0-16,0 0 15,-1 0-15,1 0 16,17 0-16,1-18 16,-19 18-16,1 0 15,0 0-15,17 0 16,18 0-16,-36 0 16,36 0-16,-17 0 15,-19 0 1,36 0-16,-18 0 15,1 0-15,-1 0 16,0 0-16,36 0 16,-36 0-16,36 0 15,-54 0-15,36 0 16,0 0-16,-18 0 16,36 0-16,-18 0 15,0 0-15,0 0 16,0 0-16,-18 0 15,18 0-15,0 0 16,0 0-16,-18 0 16,35 0-16,1 0 15,-18 0-15,35 0 16,-17 0-16,17 0 16,-18 0-16,-17 0 15,0 0-15,0 0 16,0 0-16,-35 0 15,17 0-15,0 0 16,1 0 0,16 0-16,-16 0 15,17 0-15,17 0 16,-35 0-16,36 0 16,0 0-16,17 0 15,0 0-15,-17 0 16,17 0-16,-18 0 15,-17 0-15,0 0 16,0 0-16,0 0 16,0 0-16,17 0 15,-34 0-15,34 0 16,-17 0-16,0 0 16,0 0-16,0 0 15,-18 0-15,0 0 16,36 0-16,-18 0 15,-18 0-15,36 0 16,-1 0-16,19 0 16,-1 0-16,0 0 15,0 0-15,0 0 16,-17 0-16,-1 0 16,19 0-16,-19 0 15,-17 0-15,0 0 16,-18 0-1,1 0-15,16 18 0,1-18 16,-17 0 0,17 0-16,17 0 15,-35 0-15,36 0 16,-18 0-16,17 0 16,-34 0-16,52 0 15,-18 0-15,1 0 16,-18 0-16,18 0 15,-19 0-15,19 0 16,-36 0-16,53 0 16,-35 0-16,36 0 15,-19 0-15,-17 18 16,53-18-16,0 0 16,0 0-16,-1 0 15,54 0-15,-71 0 16,53 35-16,-17-35 15,-36 0-15,18 0 16,-18 18-16,-17-18 16,-18 0-16,0 0 15,-1 0-15,19 0 16,-18 0 0,17 0-16,19 0 0,-36 0 15,35 0 1,0 0-16,0 0 15,0 0-15,-17 0 16,17 0-16,-17 0 16,17 0-16,0 0 15,-17 17-15,-18-17 16,-1 0-16,1 0 16,-35 0-16,17 0 15,18 0-15,-18 0 16,36 0-16,-18 0 15,-18 0-15,36 0 16,-1 0-16,1 0 16,-18 0-16,35 0 15,-17 0-15,-1 0 16,1 0-16,-36 0 16,0 0-16,0 0 15,18 0-15,0 0 16,-17 0-16,17 0 15,17 0-15,-17 0 16,-35 0 0,35 0-16,-18 0 15,-18 0-15,19 0 16,-19 0-16,19 0 16,17 0-16,-18 0 15,35 0-15,1 0 16,-18 0-16,17 0 15,1 0-15,0 0 16,-36 0-16,35 0 16,-34 0-16,-1 0 15,-17 0-15,17 0 16,-18 0-16,1 0 16,0 0-16,17 0 15,-17 0-15,-1 0 16,36 0-16,0 0 15,-18 0-15,18 0 16,0 0-16,-17 0 16,-19 0-16,1 0 15,17 0-15,0 0 16,1 0-16,-1 0 16,18 0-16,-18 0 15,18 0-15,35 0 16,-35 0-1,0 0-15,18 0 16,-18 0-16,-36 0 16,1 0-16,17 0 15,-17 0 1,17 0-16,-17 0 16,35 0-16,-18 0 15,18 0-15,0 0 16,17 0-16,-34 0 15,16 0-15,1 0 16,-35 0-16,17 0 16,-17 0-1,17 0-15,0 0 16,1 0 0,-1 0-16,36 0 15,-19 0-15,1 0 16,18 0-16,0 0 15,-1 0-15,-17 0 16,0 0-16,0 0 16,17-17-16,-52 17 15,35 0-15,-18 0 16,0 0-16,1 0 16,-1 0-1,0 0-15,1 0 16,-19 0-16,19 0 15,-19 0-15,1 0 16,-1 0-16,1 0 16,17 0-16,-17 0 15,35 0-15,-18 0 16,0 0-16,36 0 16,-18 0-16,35 0 15,-53 0-15,36 0 16,0 0-16,-36 0 15,-18 0-15,19 0 16,-19 0-16,19 0 16,-1 0-16,0 0 15,-17 0 1,35 0-16,0 0 16,0 0-16,-36 0 15,36 0-15,-18 0 16,18 0-16,0 0 15,-35 0-15,17 0 16,0 0 0,1 0-1,-19 0-15,19 0 0,-1 0 16,-17 0 0,17 0-16,18 0 15,-18 0-15,18 0 16,0 17-16,0-17 15,-18 0-15,18 0 16,-35 0 0,-1 0-16,1 0 78,0 0-47,-1 0-31,1 0 16,-1 0-1,1 0 142,0 0-142,-1 0 1,1 18-1,17-1 1,-17-17 15,17 0-15,-35 18 0,18-18-1,-1 0 1,1 0 15,0 0 16,-1 0-31,1 0-1,35 0 1,-35 0-1,-1 0-15,18 0 16,1 0-16,-1 0 16,36 0-16,-36 0 15,18 0-15,0 0 16,-18 0-16,18 0 16,-35 0-16,-1 0 15,36 0-15,-35 0 16,17 0-16,-17 0 15,17 0-15,0 0 16,-17 0-16,35 0 16,-18 0-16,0 0 15,1 0-15,-1 0 16,-88 0 156</inkml:trace>
  <inkml:trace contextRef="#ctx0" brushRef="#br0" timeOffset="19761.12">1834 3616 0,'0'0'15,"53"0"-15,0 0 0,0-18 16,0 18-16,0 0 16,-18 0-16,1 0 15,-1 0-15,-18 0 16,19 0-1,-19 0-15,19 0 16,-1 0-16,-17 0 16,17-17-16,18 17 15,0 0-15,17 0 16,1 0-16,-18 0 16,53-18-16,-18 18 15,-18 0-15,1 0 16,35 0-16,-53 0 15,35 0-15,18 0 16,-18 0-16,-35 0 16,70-18-16,-35 18 15,212 0 1,-141 0 0,-71 0-16,18 0 15,18 0-15,-1 0 16,18 0-16,-17 0 15,-1 0-15,-35 0 16,36 0-16,-1 0 16,-35 0-16,36 0 15,-36 0-15,36 0 16,-36 0-16,0 0 16,0 0-16,18 0 15,-53 0 1,17 0-16,19 0 15,-1 0-15,35 0 16,1 0-16,-36 0 16,0 0-16,0 0 15,-17 0-15,-18 0 16,0 0-16,17 0 16,-17 0-16,-18 0 15,36 0-15,-18 0 16,18 0-16,-19 0 15,1 0-15,18 0 16,-36 0-16,53 0 16,-35 0-16,18 0 15,17 0-15,-35 0 16,35 0-16,36 0 16,-19 18-16,-16-18 15,-1 0-15,-18 0 16,1 0-16,-18 0 15,0 0-15,-18 0 16,-17 0-16,17 0 16,-17 0-1,17 0-15,18 0 16,-18 0-16,18 0 16,18 0-16,-19 0 15,37 0-15,17 0 16,-54 0-16,72 0 15,-89 0-15,36 0 16,-18 0-16,-36 0 16,19 0-16,-1 0 15,-18 0-15,36 0 16,0 0 0,-17 0-16,-1 0 15,18 0-15,0 0 16,-18 0-16,36-18 15,-19 18-15,-16 0 16,17 0-16,0 0 16,-18 0-16,18 0 15,0 0-15,-18 0 16,18 0-16,0 0 16,-18 0-16,18 0 15,0 0-15,-35 0 16,52 0-16,-17 0 15,-18 0 1,36 0-16,-1 0 16,1 0-16,-18 0 15,17 0-15,1 0 16,0 0-16,-36 0 16,53 0-16,-35 0 15,0 0-15,-36 0 16,19 0-16,-1 0 15,0 0 1,1 0 0,-19 0-16,19 0 15,34 0-15,-35 0 16,18 0-16,18 0 16,17 0-16,0 0 15,-17 0-15,-18 0 16,17 0-16,1 0 15,17 0-15,-17 0 16,-36 0-16,53 0 16,-17 0-16,-19 0 15,-16 0-15,17 0 16,-36 0-16,19 0 16,-1 0-1,0 0-15,18 0 16,0 0-16,18 0 15,-1 0-15,36 0 16,-18 0-16,36 0 16,-19 0-16,19 0 15,-36 0-15,0 0 16,18 0-16,0 0 16,-35 0-16,-1 0 15,-17 0-15,-35 0 16,17 0-16,-17 0 15,17 0-15,0 0 16,-17 0-16,17 0 16,-17 0-16,17 0 15,-17 0 1,-1 0 0,1 0-16,-1 0 15,19 0-15,-19 0 16,19 0-16,-1 0 15,-17 0-15,35 0 16,-18 0-16,-18 0 16,19 0-16,-19 0 15,19 0 1,-19 0-16,1 0 16,17 0-16,-17 0 15,35 0-15,17 0 16,-17 0-16,-18 0 15,36 0-15,-36 0 16,-17 0-16,0 0 16,-1 0 31,1 0-16,0-17-31,-1 17 15,1 0 1,-1 0-16,1 0 16,0 0-16,-1 0 15,1 0 1,0 0 0,-18 17 530,17-17-342,1 0-158,0 0 79,-1 0-78,1 0-31,-1 0 15,1 0 0,0 0 16,-1 0-31,1 0-16,17 0 16,-17 0-1,17 0-15,18 0 16,0 0-16,0 0 15,18 0-15,-1 0 16,-35 0-16,18 0 16,0 0-16,-35 0 15,17 0-15,0 0 16,1 0-16,-1 0 16,0 0-1,18 0-15,-35 0 16,35 0-16,-36 0 15,54 0-15,-36 0 16,0 0-16,36 0 16,-36 0-16,1 0 15,-1 0-15,18 0 16,-18 0-16,0 0 16,36 0-1,-18 0-15,0 0 16,17 0-16,-17 0 15,35 0-15,-52 0 16,52 0-16,-35 0 16,35 0-16,-53 0 15,36 0-15,-18 0 16,0 0-16,-36 0 16,36 0-16,-35 0 15,17 0-15,-17 0 16,-1 0-1,1 0 1,0 0-16,35 0 16,17 0-16,1 0 15,17 0-15,0 0 16,0 0-16,0 0 16,1 0-16,34 0 15,-35 0-15,-17 0 16,-1 0-16,19 0 15,-36 0-15,35 0 16,-18 0 0,18 0-16,-35 0 0,0 0 15,18 0 1,17 0-16,-17 0 16,17 0-16,-18 0 15,19 18-15,-37-18 16,1 0-16,18 18 15,-18-18-15,-18 0 16,36 0-16,-18 0 16,-18 17-16,18 1 15,0-18-15,0 0 16,0 0-16,17 0 16,18 0-16,-35 0 15,35 0-15,1 18 16,-19-18-16,18 0 15,1 0-15,-19 17 16,18-17-16,36 18 16,-1-18-16,18 35 15,-17-35-15,-1 0 16,36 18-16,-71-18 16,89 0-16,-89 0 15,0 0-15,-17 0 16,-1 0-16,-17 17 15,0-17 1,-18 0-16,-17 0 16,17 0-16,-17 0 15,-1 0 17,-34 0 77,-107-17-93</inkml:trace>
  <inkml:trace contextRef="#ctx0" brushRef="#br0" timeOffset="23217.55">1376 4445 0,'35'0'32,"-17"0"-32,35 0 15,-18 0-15,35 0 16,-17 0-16,18 0 15,-18 0-15,17 0 16,19 0-16,-19 0 16,36 0-16,-18 0 15,36 0-15,-1-18 16,1 18-16,-1 0 16,-35 0-16,0 0 15,1 0-15,17-17 16,-54 17-16,37 0 15,16 0-15,-16 0 16,-1 0-16,35 0 16,18 0-16,-52 0 15,34 0 1,1 0-16,-1 0 16,-17 0-16,53 0 15,-71 0-15,35 0 16,-35 0-16,1 0 15,34 0-15,-35 0 16,1 0-16,-19 0 16,18-18-16,-17 18 15,-1 0-15,1 0 16,35 0-16,0 0 16,52 0-16,-69 0 15,-1 0-15,71 0 16,-71 0-16,18 0 15,-36 0-15,18 0 16,-17 0-16,17 0 16,-35 0-16,0 0 15,0 0-15,35 0 16,-35 0-16,35 0 16,0 0-16,36 0 15,-18 0-15,70 0 16,0 0-1,-17 0-15,-18 0 16,18 0-16,-18 0 16,-17 0-16,-36 0 15,0 0-15,-17 0 16,-1 0-16,-17 0 16,0 0-16,17 0 15,19 0-15,-1 0 16,0 0-16,0 0 15,36 0-15,-1 0 16,1 0-16,-19 0 16,19 0-16,-53 0 15,17 0-15,-18 0 16,-34 0-16,16 0 16,-16 0-16,-1 0 15,36 0-15,-36 0 16,18 0-16,17 0 15,1 0-15,17 0 16,0 0-16,36 0 16,-36 0-16,0 0 15,36 0-15,-36 0 16,35 0 0,-35 0-16,36 0 15,-71 0-15,70 0 16,-34 0-16,-19 0 15,18 18-15,0-18 16,1 0-16,-1 0 16,0 0-16,36 0 15,-1 0-15,18 0 16,-17 0-16,-1 0 16,1 0-16,-1 0 15,-70 0-15,35 0 16,0 0-16,-35 0 15,18 0-15,-1 0 16,-34 0-16,34 0 16,1 0-16,-18 0 15,0 0-15,17 0 16,1 0-16,-18 0 16,17 0-16,1 0 15,-1 0-15,18 0 16,1 0-16,-19 17 15,18-17-15,89 0 16,-89 0 0,35 18-16,1-18 15,-36 18-15,0-18 16,71 0-16,-71 0 16,36 17-16,-1-17 15,-35 0-15,1 0 16,-19 18-16,1-18 15,-18 0-15,0 0 16,-1 0-16,1 0 16,18 0-16,-18 0 15,17 0-15,-17 0 16,18 0-16,-1 0 16,-34 0-16,34 0 15,1 0-15,-18 0 16,0 0-16,17 0 15,-17 0-15,-18 18 16,18-18-16,-17 0 16,-1 0-16,18 0 15,35 0-15,-35 0 16,0 0-16,35 0 16,18 17-16,-36-17 15,-17 0-15,18 0 16,-1 0-1,1 0-15,-18 0 16,0 0-16,-18 0 16,0 0-16,-17 0 15,0 0-15,-1 0 16,19 0-16,-1 0 16,0 0-1,-17 0-15,17 0 16,-17 0-16,17 0 15,0 0-15,0 0 16,1 0 0,-19 0-16,19 0 15,-1 0 1,-17 0-16,17 0 16,-17 0-1,-1 0 1,1 0-1,-1 0 1,1 0 0,17 0-16,-17 0 15,53 0-15,-19 0 16,-16 0-16,17 0 16,0 0-1,-18 0-15,-18 0 16,1 0-16,0 0 62,-1 0 1</inkml:trace>
  <inkml:trace contextRef="#ctx0" brushRef="#br0" timeOffset="55778.3">12876 6932 0,'18'0'62,"0"18"-46,-1-1-16,19 1 15,16 17-15,1 1 16,-35-1-16,35 0 16,18-17-16,-36-18 15,18 35-15,-18-17 16,36-1-16,-19 1 16,1 0-16,0-18 15,18 0-15,-18 17 16,17-17-16,-34 0 15,17 18-15,35-18 16,-18 0-16,-17 0 16,0 0-1,35 0-15,0 0 16,-17 17-16,53-17 16,-36 0-16,35 0 15,-52 0-15,17 0 16,-35 0-16,70 18 15,-52-18-15,-1 0 16,1 0-16,17 0 16,-17 0-16,-1 0 15,-17 0-15,35 0 16,18 0-16,-53 0 16,35 0-16,1 0 15,34 0-15,-35 0 16,18 0-16,0 0 15,17 0-15,-34 0 16,-19 0-16,18-18 16,-52 18-16,16-17 15,-34-1-15,17 1 16,18-1-16,-35 0 16,17 18-16,1-35 15,16 17-15,-16-17 16,-1 0-16,18 35 15,-35-18-15,-18 1 32,0-1 15,17 18-32,-34 0 63,-36 0-78,35 18 16,0-18-16,1 0 16,-1 0-16,18 17 15</inkml:trace>
  <inkml:trace contextRef="#ctx0" brushRef="#br0" timeOffset="56928.5">17057 6967 0,'17'0'31,"36"0"-15,-35 0-16,0 18 16,17 0-16,35-1 15,-70 1-15,53-18 16,-35 0-16,0 18 16,-1-18-1,1 0-15,-36 0 141,1 0-126,-1-36-15,0 36 16,1-17-16,-1 17 16,0-18-1,18 0-15,-17 18 16,-1 0 0,18-17 77,0-1-77,35 18-16,-17 0 16,17-18-16,1 18 15,-19 0 1,1 0-16,0 0 15,-1 0 48,1 0-47,-18 18-16,0 0 15,0-1 1,-18-17-16,1 18 15,-1 0-15,-17-1 16,17 1-16,-17-18 16,35 18-1,-18-18-15</inkml:trace>
  <inkml:trace contextRef="#ctx0" brushRef="#br0" timeOffset="64208.16">11501 9613 0,'17'0'234,"36"0"-218,-18 0-16,18 0 16,0 0-16,-35 0 15,35 0-15,0 0 16,-36 0-16,36 0 15,-17 0 1,-1 0-16,-18 0 16,19 0-16,17 0 15,-36 0-15,19 0 16,-19 0-16,18 0 16,18 0-16,-35 0 15,17 0-15,-17 0 16,17 0-16,-17 0 15,-1 0-15,36 0 16,-35 0 0,17 0-16,1 0 15,-1 0-15,-17 0 16,17 0-16,-18 0 16,36 0-16,-17 0 15,-19 0 1,19 0-16,-1 0 15,-18 0-15,19 0 16,-1 0-16,18 0 16,-18 0-16,0 0 15,1 0-15,34 0 16,-52 0-16,17 0 16,1 0-16,-19 0 15,1 0 1</inkml:trace>
  <inkml:trace contextRef="#ctx0" brushRef="#br0" timeOffset="67200.53">12277 9719 0,'0'18'110,"17"-1"-110,1 19 15,0-1-15,-1-18 16,1 19-16,17-19 15,-17 19-15,-1-19 16,1 1 0,0 0-16,-1-1 15,1-17 1,0 18-16,-18 0 16,35-1-16,18-17 15,0 18-15,-36-1 16,54 1-16,-18 0 15,35-18-15,35 35 16,-87 36 0,34-54-16,-17-17 15,-35 35-15,35-35 16,17 18-16,-52 0 16,35-18-16,-18 0 15,18 17-15,0-17 16,0 0-1,0 0-15,-18 0 16,18 0-16,18 0 16,-1 18-16,-35-18 15,36 0-15,17 0 16,-35 18-16,88-1 16,-88 1-16,53-18 15,-18 18-15,-17-18 16,-18 0-16,0 0 15,-1 0-15,-16 0 16,17 0-16,17 0 16,-17 0-16,-18 0 15,36 0-15,-18 0 16,0 0-16,35 0 16,-17 0-16,34-36 15,-34 36-15,-18 0 16,35-35-16,-35 35 15,18-18-15,-1 18 16,1 0-16,-36 0 16,53-17-16,18-19 15,-53 36-15,17 0 16,-17 0 0,0-35-16,-17 0 15,-1 17-15,0 1 16,0-19-16,-17 36 15,0-17-15,-1 17 16,1-36-16,0 36 16,-1 0-16,1-17 15,-18-1-15,17 18 16,1-17-16,0-19 16,-18 19-1,0-1 63,-18 18-62,18-18 0,-18 18-16,18-17 15,0-1 1,-17 0-16,-1 18 15,1-17 1</inkml:trace>
  <inkml:trace contextRef="#ctx0" brushRef="#br0" timeOffset="68305.05">16510 9790 0,'18'0'125,"17"0"-125,0 0 16,18-18-16,18 0 15,-36 1 1,18 17-16,-36 0 16,1 0-16,-18-18 15,35 18-15,-35-18 16,0 36 46,0 17-62,-17 1 16,-19 16-16,1-16 16,35-1-16,-35 18 15,35-35-15,0 17 16,0-17-16,0-1 16,0 1-1,-18-18 95,18-18-95,-17 1-15,-1-1 16,0 0-16,1 1 15,-1-1-15,0 0 16,18 1 0,-17 17-16,17-18 15,-18 0 1,18 1-16,-17 17 16,-1-18-16,18 0 15,0 1-15,0-1 16,-18 18-1,18-17-15,-17 17 16,17-18 31,0 0-31,0 1-1,0-1 1,0 36 124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9T13:31:57.0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3457 13317 0,'-35'0'16,"35"-17"15,0-19 78,-35 36-93,35-17 0,-18 17-16,-17 0 15,17 0 1,-35 0-1,18 0 1,17 0 0,18 70-1,0-34-15,0 17 16,0-1 0,0-16-1,0-54 79,0-17-78,-35 35 30,0 17-30,35 36-16,-18-17 16,18-19-16,0 36 15,0 0 1,0-35 0,0 17-1,35-35 1,-17 0-1,35 0 1,53-18 15,-89 18-31,-17-53 0,53 53 16,-53-52-16,36 34 16,-36-17-16,0-1 0,0 19 31,17 17-31,-17 35 62,0-17-62,35 35 16,-35-1-16,36 19 16,-36-18-16,35 53 15,-35-18-15,0 0 16,53 18-16,-53 0 15,0 0-15,0-18 0,0-35 16,0 17 0,-18 1-16,18-36 0,-35 0 15,-18-17 1,0-18 0,18 0-1,-36-18 1,71 1-16,-35-36 15,35-18-15,0 18 16,0-17-16,0 17 16</inkml:trace>
  <inkml:trace contextRef="#ctx0" brushRef="#br0" timeOffset="684.72">3722 13882 0,'35'0'31,"-17"0"-15,35-35-16,0-1 16,-36 36-1,-17-17-15,53 17 16,-53-36-16,35 36 16,-35-35-16,0 17 15,0-17 1,0 17 15,-17-17 0,-19 35-15,19 0 0,-18 0 15,-1 0-16,19 0 17,17 35-17,-36 1 1,36-1 0,0 0-16,0 1 15,0-1 1,18-35-16,-18 35 15,18-35-15,17 35 16,18-35 0,-18 0-1,-35-17-15,53 17 16,-53-35-16,35 35 16,-35-18-16</inkml:trace>
  <inkml:trace contextRef="#ctx0" brushRef="#br0" timeOffset="1393.85">4092 13705 0,'0'36'32,"35"17"-17,-35 0 1,0-36 0,-17-17 77,17-53-93,0 18 0,0 17 16,0-35 0,0 18-1,17 35 1,1 0-1,35 0 1,-18 18 0,1 35-1,-36 0 1,17-53-16,-17 17 16,36-17 46,-36-35-62,52 35 16,-52-53-16,36 53 15,-1 0 1,0 18 0,-35 35-1,0-36 1,0 19 15</inkml:trace>
  <inkml:trace contextRef="#ctx0" brushRef="#br0" timeOffset="1677.84">4692 13635 0,'0'70'16,"0"-52"-16,35 35 15,-35 0-15,0-18 16,0 36-16,35-18 15,-35-18-15,0-17 16,0 17 0,0-70 31</inkml:trace>
  <inkml:trace contextRef="#ctx0" brushRef="#br0" timeOffset="1985.47">4798 13564 0,'17'0'16,"36"0"-1,-35 0 1,17 36-1,-35-1-15,0 0 16,0 0 0,-35 1 15,17-36-31,-17 0 0,0 0 16,-1 0-16,1 0 15</inkml:trace>
  <inkml:trace contextRef="#ctx0" brushRef="#br0" timeOffset="2362.05">5080 13176 0,'0'0'0,"0"18"62,35 35-46,-35-18-16,0 36 15,0-1-15,0-17 0,0-18 16,0 1 0,0-19-16,0 36 15,18-53 16</inkml:trace>
  <inkml:trace contextRef="#ctx0" brushRef="#br0" timeOffset="2774.42">5221 13529 0,'0'71'16,"0"-54"-16,35 18 16,1 1-1,-19-36 1,19 0 0,-19 0-1,18 0 1,-35-18-1,36 18-15,-36-18 16,0-17 0,0-18-1,-18 18 1,-17 35-16,35-18 16,-18 18-16,-17 0 31,0 0-16,17 0 17,18 36-32,0-1 15</inkml:trace>
  <inkml:trace contextRef="#ctx0" brushRef="#br0" timeOffset="3103.82">5786 13705 0,'0'0'0</inkml:trace>
  <inkml:trace contextRef="#ctx0" brushRef="#br0" timeOffset="3283.14">5786 13582 0,'0'0'0</inkml:trace>
  <inkml:trace contextRef="#ctx0" brushRef="#br0" timeOffset="5667.52">6756 13476 0,'17'0'110,"-17"18"-95,18 35 1,17-18-16,-35 0 16,36 0-16,-36-17 15,35 17-15,-35 1 16,35-1-1,-35 0 1,0 1 0,18-36 77,-18-36-77,0 1-16,0 17 16,0-35-16,0 0 15,0 18 1,0 0 0,0 0-1,0-1-15,0 1 16,0 0-1,0-18 1,0 0 0,0 35-1,0-35 1,0 18 0,0 18-16,0-19 31,0 19 63,35 17-48,0 0 48,-17 0-63,17 0-15,-17 0 0,17 0-1,0 0 1,-17 0-16,35 0 16,-18 0-1,18 0 1,0 0-1,-35 0 1,17 0 0,0 0-1,1 0 1,16 0 0,-16 0-1,-1 0 1,0 0-1,-17 0 1,35 0 0,-18 0-1,0 0 1,1 0 0,-1 0-1,-17 0 1,17 0 15,0-36-15,-17 36 15,17 0-15,-17 0-1,-18 36 173,0-1-173,0-17 1,0 17 0,0-18-1,0 19 16,0-54 48</inkml:trace>
  <inkml:trace contextRef="#ctx0" brushRef="#br0" timeOffset="6913.31">7285 13529 0,'53'0'156,"-53"-35"-140,35 35-16,0-36 15,18 36 1,-17 0-1,-19 0 1,18 0 15,1 0 1,-36 18-17,0 17 1,0-17-1,0 17 1,0-17 0,-18-18-1,18 53-15,-35-53 16,17 35-16,-35-35 16,53 18-1,-35-18-15,0 35 31,17-35 1,53 0 93,1 0-110,-19 35 1,36-35 0,-18 0-16,-35 36 15,18-36-15,17 0 16,1 0-1,-36-18 1,17 18 0,-17-35-1,36 35-15,-36-18 16</inkml:trace>
  <inkml:trace contextRef="#ctx0" brushRef="#br0" timeOffset="7926.01">8484 13652 0,'18'0'156,"-18"36"-62,-35-36-94,35-18 47,17 18-31,-17-18-1,18 18 1</inkml:trace>
  <inkml:trace contextRef="#ctx0" brushRef="#br0" timeOffset="10407.62">8819 13617 0,'0'-17'16,"0"69"77,36-52-77,-36 53-16,35-17 16,-35-1-1,35-35 1,-35 35-16,0-52 140,0-19-124,18 36-16,-18-17 16,0-19-1,0 19 1,0-36-16,0 18 31,0 17-31,0-17 16,0-1-1,0 19 1,0-19 0,0 19-1,0-18 1,35 35 0,-35-53-1,0 17 1,0 1 15,0 17 16,0-17-16,18 35-15,-18-35-1,0 17 32,0-17 78,35 35-109,-35-18 62,35 18 0,-35-35 0,18 35-62,17 0 0,-17 0-1,17 0 16,0 0-15,-17 0 0,17 0-1,-17 0 17,17 0-17,1 0 1,-19 0-1,19 0 1,-1 0 0,18 0-16,0 0 15,-18 0 1,0 0 0,0 0-1,-17 0 1,35 0 15,-35 0-15,35 0-1,-53 18-15,52-18 16,-34 0 0,17 0-16,1 0 15,-19 0 1,19 0 15,-19 0-15,19 0 31,-1 0-1,-18 0 1,19 0 0,-36 35 94,0 0-126,0-17 1,-18-18-16,18 35 16,0 0-1,0-17 1,-18-18 93</inkml:trace>
  <inkml:trace contextRef="#ctx0" brushRef="#br0" timeOffset="11533.49">9454 13370 0,'-35'0'15,"70"0"126,18 0-126,18 0 1,-53 0 0,17 0 15,-35 53-15,0 0-1,-18-53-15,18 18 16,-17-18-16,17 35 15,-36-35 1,36-18 78,18 18-79,0 0 1,17 0 0,18 0 15,-53 18-31,0 0 16,17-18-16,-17 35 15,0 0 1,-35-17 15,0-18-15,35 35-16,-18-35 15,-17 0 1,17 0 0,-17 0-1,0 0 1,17 0 15,18-18-31</inkml:trace>
  <inkml:trace contextRef="#ctx0" brushRef="#br0" timeOffset="12764.32">10583 13617 0,'18'0'125,"0"0"78</inkml:trace>
  <inkml:trace contextRef="#ctx0" brushRef="#br0" timeOffset="15336.25">11042 13582 0,'0'0'0,"0"35"188,18-35-188,-18 35 16,35 18-16,-35 0 15,35-53 1,-35 18-16,0 17 15,35-35 1,-35 36 0,0-54 93,0-35-109,0 35 16,18-35-1,-18 0 1,0 36 0,0-18-1,0-1 1,0 19-1,0-19 1,0 19 0,0-19-1,0 1 1,0 18-16,0-19 31,0 19 0,0-19 32,0 1-32,0 17 0,0-17 1,0 18-1,0-19 0,35 36-15,-35-35 46,36 35 79,-19 0-110,19 0-15,-19 0-1,18 0 1,1 0 0,-19 0-1,19 0 1,-19 0 0,19 0-1,-1 0 1,-18 0-1,19 0 1,-36 18-16,17-18 16,19 0-1,-1 0 1,-17 0-16,17 0 31,-18 0-31,19 0 16,17 0-1,-36 0 1,19 0 0,-19 0-1,19 0 1,-1 0 0,-18 35-1,19-35 1,17 0-1,-18 0 1,0 0 0,0 0-16,1 0 15,-1 0 1,-17 0 0,17 0 46,-35 18 94,0 17-140,0 0 15,0-17-15,0 17-1,-35-35 95</inkml:trace>
  <inkml:trace contextRef="#ctx0" brushRef="#br0" timeOffset="16813.41">11765 13353 0,'-18'0'94,"1"0"-63,17 17-16,-35-17 1,35 18-16,-36 35 31,36-18-15,-35-17 0,35 17-1,0 0 1,-18-35-16,18 18 15,0 17-15,0-17 32,0 17-17,0 0 17,0-17-17,0 17 16,36-35-15,-36 18 0,35-18-1,-17 0 1,17 0 0,-18 0-1,19 0 1,-1 0-1,-17 0 17,17 0-17,0-35 17,-17 35-1,-18-36-31,0 19 31,0-19 0,0 19 16,-18-18 31,1 35-31,-19 0 0,19 0-16,-19 0 1,1 0-1,35 35-16,-18-35-15,-17 35 79</inkml:trace>
  <inkml:trace contextRef="#ctx0" brushRef="#br0" timeOffset="17923.16">12841 13652 0,'35'0'157,"-17"0"-142,17 0 1,18 0-1,-18 0 1,1 0 0,-1 0-1,-17 0 48,-18-35 15</inkml:trace>
  <inkml:trace contextRef="#ctx0" brushRef="#br0" timeOffset="18559.96">12929 13476 0,'53'0'219,"-35"0"-204,17 0 1,0 0-16,-17 0 16,17 0 15,-17 0 31</inkml:trace>
  <inkml:trace contextRef="#ctx0" brushRef="#br0" timeOffset="30501.56">13670 13547 0,'35'0'219,"-35"53"-204,18-18 1,-18-18 0,35-17-16,-35 53 15,36 0 1,-36-17 0,35-1-1,-35 0 16,0-17 16,18-18 78,-18-35-109,0 17 0,0-17-16,0-1 0,0 19 15,0-36 1,0 0-1,35 53-15,-35-35 16,0-18 0,0 0-1,0 17 1,0-16 0,0 16-1,0 19 1,0-19 15,0 19 141,0-19-110,0 1-46,0 18 31,0-19-16,0 19 16,35 17 0,-35-36-16,18 36 172,-18-35-203,35 35 16,-17 0 0,17 0-1,0 0 1,-17 0-1,35 0 17,-36 0-32,19 0 15,-1 0 1,-17-18 0,17 18-1,0 0 1,-17 0-1,17 0 1,0 0 0,1 0-1,-1 0 1,-17-35 0,34 35-1,1 0 1,-17 0-1,17 0 1,17-35 0,1 35-1,-36 0 1,18-35 0,-18 35-1,-17 0 1,17 0-1,0 0 1,-17 0-16,17 0 31,-17 0-31,17 0 16,-35-18 0,35 18-16,-17 0 15,35 0 1,0 0-1,-35 0 1,34 0 0,-34 0-1,17 0 17,1 0-17,-19 0 1,19 0-16,-19 0 15,18 0 1,1 0 0,-19 0-1,36 0 1,0 0 0,-17 0-1,-1 0 1,-18 0-16,19 0 15,17 0 1,-36 0-16,36 0 16,0 0-1,-18 0 1,18 0 0,-17 0-1,-19 0 1,18 0-1,-17 0 1,17 0 0,1 0-1,-19 0 1,-17 35 265,0 0-265,0-17-1,0 17 1,0-17 0,0 17-1</inkml:trace>
  <inkml:trace contextRef="#ctx0" brushRef="#br0" timeOffset="31745.83">14305 13458 0,'0'-35'156,"35"0"-140,18 35 0,-53-18-1,36 18-15,17 0 16,-18 0 0,-18 0 15,19 36-16,-36-1 17,0 18-32,-36-36 15,36 19-15,-70-1 16,17 0-16,35 0 16,-17-35-16,0 36 15,-1-36-15,36 35 16,-35-35-16,35 35 31,0-52 16,0-19-31,53 36 62,-18 18-63,-17-18 1,17 0 0,1 0 15,-19 0-16,36-35 1</inkml:trace>
  <inkml:trace contextRef="#ctx0" brushRef="#br0" timeOffset="32130.54">14676 13547 0,'0'35'141,"35"-53"-63</inkml:trace>
  <inkml:trace contextRef="#ctx0" brushRef="#br0" timeOffset="32997.98">14958 13441 0,'0'-18'141,"17"18"-110,-17-35-31,18 35 0,17 0 32,-17 0-32,17 0 31,-35 18-31,0-1 31,0 18-15,-17-35-16,17 18 15,-18-18-15,36 0 78,-1 0-62,19 0 0,-19 0 15,18 0-15,-35 53-1,0 0 1,-17-35-1,-1 17 1,-17-35 0,0 35-1,17-35 1,-17 0 0,-1 0-1,36-18 1</inkml:trace>
  <inkml:trace contextRef="#ctx0" brushRef="#br0" timeOffset="33382.33">15399 13529 0,'0'18'125,"35"-36"-62</inkml:trace>
  <inkml:trace contextRef="#ctx0" brushRef="#br0" timeOffset="34257.71">15804 13317 0,'-17'0'62,"17"18"-31,-18-18-15,18 35-16,-35-17 16,35 17-1,-35-35 1,35 35-16,0-17 16,0 17-1,0-17 1,0 17-1,0 1 1,17-36 0,-17 17-16,36-17 15,-36 35 1,35-35 0,0 0-1,0 0 1,-17 0-1,17 0 1,1-17-16,-19 17 31,-17-35-31,0 17 32,0-17-17,0 17 16,-35 18 16,0 0-31,17 0 0,18 35-1,-35-35-15,35 18 16,0 17 31</inkml:trace>
  <inkml:trace contextRef="#ctx0" brushRef="#br0" timeOffset="35308.46">16827 13600 0,'36'0'110,"-1"0"-95,0 0 1,1 0-1,-1 0 1,-35-18 47</inkml:trace>
  <inkml:trace contextRef="#ctx0" brushRef="#br0" timeOffset="35765.21">16845 13441 0,'35'0'125,"-17"0"-125,17 0 16,1 0 15,-19 0-15,36 0-1</inkml:trace>
  <inkml:trace contextRef="#ctx0" brushRef="#br0" timeOffset="38435.43">17286 13476 0,'0'-35'15,"35"52"141,-35 19-140,36-36-16,-36 17 16,17-17-16,-17 53 15,36-17 1,-1-19 0,-35 18 15,17-35 0,-17-17 78,0-18-93,0-1-16,0 19 16,0-36-1,0 0 1,0 35 0,0-35-16,0 18 15,0 17 1,0-17-1,0 0 1,0 17 0,0-17 15,0 17-15,0-17 15,0 0-16,0 17 1,0-17 15,0 17 1,0-17 14,0 0 17,0 17-1,36 18 110,-19 0-156,19 0 0,-1 0-1,-17 0 1,17 0-1,-17 0 1,17 0 0,0 0-1,-17 0 1,17 0 0,-17 0-1,17 0 1,0 0-1,0 0 1,18 0 0,-17 0-1,-19 0 1,19 0 0,-19 0-1,18 0 1,1 0-1,-19 0 1,19 0-16,-19 0 16,19 0-1,-1 0 1,-17 0 0,17 0-1,-18 0 1,19 0-1,-1 0 17,-17 0-17,17 0 1,-17 0 15,17 0 63,-35 35 109,0 0-187,0-17-1,0 17 17,0-17-17,0 17 95,-18-35-110</inkml:trace>
  <inkml:trace contextRef="#ctx0" brushRef="#br0" timeOffset="39974.53">17762 13229 0,'-35'0'16,"35"18"62,-18-18-62,54 0 156,-1 0-157,0 0 1,18 0-1,0 0 1,-35 0-16,17 0 31,-35 35 32,0-17-48,-18 17 17,-17-35-17,35 35 1,-18-35 0,18-17 124,36 17-124,-1 0-1,-17 0 1,17 17 0,-35 19 15,0-19-15,0 18-1,0-17 1,-18 17-1,1-35 17,17 36-17,-36-36-15,1 0 32,17 0-17,18-18-15,-35 18 16,35-18-1,0-17 32,18 35 16,-1 0-48</inkml:trace>
  <inkml:trace contextRef="#ctx0" brushRef="#br0" timeOffset="41106.46">18256 13247 0,'-17'0'141,"-1"17"-125,-17 19 15,35-1-16,-36-35-15,36 35 16,0-17 0,-35-18-16,35 35 15,0-17 1,0 17 0,0 0-1,0-17 1,18-18 15,-18 35-31,35-35 16,-17 0 15,17 0-15,-17 0-1,17 0 1,0-17-1,0-19 17,-35 19-1,0-19 0,0 1 0,-17 18 16,-18 17-15,17 0 14,-17 0-14,-1 0-1,36 35 0,-17-35-31,17 35 16,0-17 15</inkml:trace>
  <inkml:trace contextRef="#ctx0" brushRef="#br0" timeOffset="46855.55">18944 13529 0,'18'0'172,"17"0"-156,0 0-1,1 0 1,-19 0-1,19 0 32,-36-18 0,17 18-16,-17-35-31</inkml:trace>
  <inkml:trace contextRef="#ctx0" brushRef="#br0" timeOffset="47381.14">18997 13353 0,'35'0'156,"1"0"-140,-19 17-1,19-17 1,-1-17 78</inkml:trace>
  <inkml:trace contextRef="#ctx0" brushRef="#br0" timeOffset="48581.4">19756 13088 0,'-18'18'94,"18"-1"-78,-18 19-1,18-1 1,-35 0 0,35 0-1,0 1 1,0-19 0,0 19-1,0-19 1,0 19-1,0-1 1,0-18 0,0 19-1,35-36 1,-35 17-16,36-17 16,-19 0-1,18 0 1,-17 0-1,17 0 1,1 0 0,-1-35 31,-17 0-16,-18 17 0,0-17-15,0 0 15,0 17 0,-36 18 32,19 0-32,-19 0 0,1 0-15,17 35 15,-17 1 0,35-19 1,-35 18-17</inkml:trace>
  <inkml:trace contextRef="#ctx0" brushRef="#br0" timeOffset="49250.05">20391 13458 0,'0'18'110,"-36"-18"-95,36 18-15,-35-18 0,35 35 16,-18-35 0,18 18-16,-35-18 0,35 35 15,-18-35-15,18 35 16,-35-35-16,0 18 16</inkml:trace>
  <inkml:trace contextRef="#ctx0" brushRef="#br0" timeOffset="49683.61">20549 13494 0,'0'17'78,"-17"-17"-62,-19 36 0,19-19-1,-19 19 1,1-1-1,0-35 1,35 35-16,-18-35 16,18 18-1</inkml:trace>
  <inkml:trace contextRef="#ctx0" brushRef="#br0" timeOffset="55577.68">18680 6473 0,'17'18'172,"18"35"-156,1 0-16,-1-53 15,-35 53-15,53-53 16,-53 17-16,18-17 15,-18 36 1,35-36 0</inkml:trace>
  <inkml:trace contextRef="#ctx0" brushRef="#br0" timeOffset="56650.09">18715 6667 0,'0'-17'63,"17"17"-47,-17-35-16,36-18 15,-1 0 1,-35 35-1,18 18-15,-18-35 16,35 35 0,-35-18-1,0-17 17,18 35-17,-18-35 32,0 52 47,0 19-79,-36-36 1,36 52-16,0-34 16,-35-18-1,35 35 1,-18-35 62,-17 0-62,35-17-1,-18 17 1,54 0 125,-1 0-126,0 0 1,1 0-1,-19 0 1</inkml:trace>
  <inkml:trace contextRef="#ctx0" brushRef="#br0" timeOffset="57893.55">18115 9155 0,'0'-36'46,"18"54"64,17 35-95,-35-18 1,18-17-16,-18 17 16,35 0-16,0 18 15,1-35 1,-36 17 0,17-35-1</inkml:trace>
  <inkml:trace contextRef="#ctx0" brushRef="#br0" timeOffset="58861.28">18115 9402 0,'0'-18'78,"0"-17"-63,35-18 1,1 0 0,-1 35-1,0-17 1,-17 0 0,-18-1 30,0 19-14,35 17-17,-52 53 79,17-1-78,0-34-1,-18-18 1,18 35 0,-35-35 30,-1-17-30,19 17 0,17-18-1,-36 18-15,36-35 16,-35 35 0,17 0 15,18-35-16,0 52 48,53-17-47,18 0-1,-53 0-15,17 35 16,18-35-1,-36 0 1</inkml:trace>
  <inkml:trace contextRef="#ctx0" brushRef="#br1" timeOffset="103805.53">9331 17692 0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22T13:27:25.89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15963 9013 0,'0'-17'157</inkml:trace>
  <inkml:trace contextRef="#ctx0" brushRef="#br0" timeOffset="7794.28">18697 1852 0,'0'18'297,"0"-1"-266,0 19-15,0-1 15,0-17-15,0 17-1,0-18 1,0 19-16,0-1 31,0 0-15,0 1 0,35-36-1,-35 17-15,0 36 31,0 0-15,0-35 0,0 17-1,0 0 1,0-17 0,36 17-1,-36 0 1,0-17-1,0 17 1,0-17 0,0 17-1,0 1 1,0-19 0,0 18-1,0-17 79,35-71-32</inkml:trace>
  <inkml:trace contextRef="#ctx0" brushRef="#br0" timeOffset="10974.84">18715 1852 0,'17'0'219,"1"0"-203,17 0-1,-17 0 1,17 0-1,1 0 1,-19 0 0,19 0-1,-19 0 1,18 0 0,18-18-1,-17 18 1,17 0-1,-1 0 1,-16 0 0,17-35-1,0 35 1,-36 0 0,18 0-1,1 0 1,-19 0-1,36 0 1,0 0 0,-53-35-16,18 35 15,17 0 1,18 0-16,-35 0 16,17 0-1,0 0 1,18 0-1,-18 0-15,-17 0 16,-18-18 0,35 18-16,18 0 15,-35 0 1,17 0 0,-17 0-1,35 0 1,-18 0-1,-17 0 1,17 0 0,-17 0-1,17 0 1,0 0 0,-17 0-1,17 0 1,0 0-1,1 0 1,17 0 0,-18 0-1,18 0 1,0 0 0,-36 0-16,19 0 31,16 0-31,-16 0 15,17 0 1,-53 36 0,53-36-16,-36 0 15,36 0 1,0 0 0,-18 0-1,1 0 1,-19 0-1,36 0 1,0 35 0,0-35-16,-18 0 15,1 0 1,-1 0 0,0 0-1,18 0 1,-18 35-1,-17-35 1,17 0 0,-17 0-1,17 0 1,0 0 0,-17 0-1,17 0 1,-35 18-16,18-18 15,17 0 1,1 0 0,-19 0-1,18 0 1,1 0 0,34 0-1,-17 0 1,-35 0-1,17 0 1,0 0 0,-17 0-1,17 0 17,-17 0 14,17 35-14,1-35-1,-36 35 16,17-35-16,-17 18-31,0 17 31,35-35-15,-35 18-16,0 17 31,36-35-31,-36 35 16,0-17-1,17 17-15,-17 1 16,0-19 0,36 18-1,-36 1 1,0-19 0,0 19-1,0-19 1,0 19-1,35-36 1,-35 35-16,0-17 16,0 17 15,0-18-15,0 19 15,0-1 0,0-17 63,0 17-47,0-17-16,0 17-15,0 0 15,0-17 0,0 17 125,-35-35-156</inkml:trace>
  <inkml:trace contextRef="#ctx0" brushRef="#br0" timeOffset="21512.16">10389 6615 0,'36'0'265,"16"0"-249,-16 0-1,17 0 1,-18 0 0,-17 0-1,17 0 1,-17 0 15,17 0-15,18 0 15,-36 0-15,36 0-1,-53 35 188,0 0-203,0 0 16,0-17 0,0-36 93,0-52-93,0 35-1,-17 35-15,17-36 0,0 1 16,0 17 0,0-17-1,-18 35-15,53 18 125,18-18-109,-53 17-16,35-17 15,1 0 1,-36 36-16,35-36 16,-17 0-1,-18 35 1,35-35-16,-17 0 47,-18 18 0,0 17-16,-36-35-31,36 17 16,-35-17-16,-18 36 15,0-36 1,53 35-1,-35-35 1</inkml:trace>
  <inkml:trace contextRef="#ctx0" brushRef="#br0" timeOffset="41772.25">10231 9331 0,'0'-35'125,"17"35"47,1 0-156,17 0 15,0 0-15,-17 0 15,17 0-15,-17 0-1,17 0 1,0 0-1,-17 0-15,17 0 32,-35-18-32,53 18 0,-17 0 15,17 0 1,-36 0 0,18 0-1,1 0 16,-19 0 1,36 0-1,-17 0-15,-19 0 15,-17 71 125,0-36-156,0-17 16,0 34-1,0-16 1,0-54 62,-35-17-62,35 17-16,0-17 0,0 0 15,0 17 1,-35-17-16,35-18 16,0 17-1,0 1 1,-36 0-1,72 35 79,-36 18-94,53-18 16,-18 35-1,18-35 1,0 35-16,-36-35 16,19 0-1,-36 18 1,35-18 0,-18 35 15,-17 0 47,-35-17-47,0-18-15,35 35-1,-35-35-15,35 36 16,-53-36-16,17 17 16,19 18-1,-18 1 17</inkml:trace>
  <inkml:trace contextRef="#ctx0" brushRef="#br0" timeOffset="61538.63">7267 15011 0,'0'-36'47,"35"54"187,1 17-218,-1-17-1,-17 17 1,17 1 0,-35 16-1,35-52-15,-35 36 16,36 17 0,-36-18-1,17-35-15,-17 18 16,0 17 15,35-35-31,-35-18 109,0 1-109,0-36 16,-17 53 0,17-53-16,0 17 15,0 1 1,0-18 0,-35 18-1,35 0-15,0-18 16,0 17-1,-18 36 1,18-52-16,0-1 16,0 35-1,-35-17 1,35-1 0,0 19-1,0-18 16,0-1 1,0 19-1,0-19 0,0 19 16,17 17 234,1 0-265,17 0 15,-17 0-15,17 0 15,0 0-31,-17 0 16,17 0-1,-17 0 1,17 0 0,0 0-1,-17 0 1,17 0-1,-17 0 1,17 0 0,1 0-1,-19 0 1,18 0 0,-17 0-1,17 0 1,1 0-1,-19 0 1,19 0 0,-19 0-1,19 0 1,-1 0 0,-35-36-16,17 36 15,19 0 1,-19 0-1,36 0-15,0 0 16,-35 0 0,17 0-1,-35-35 1,18 35-16,35 0 16,0 0-1,-18 0 1,0 0-1,0 0 1,-17 0 0,17 0-1,-17 0 1,17 0 0,1 0-1,-19 0 1,18 0-1,-17 0 1,17 0 0,1 0-1,-19 0 1,19 0 0,-19 0-1,18 0-15,1 0 31,-19 0-31,36 0 32,-17 0-17,-19 0 17,18 0-17,-17 0 16,-18 18 157,0 17-157,0 0-15,0 1-1,0-1 1,0-17 0,0 17-1,0-18 1,0 19 0,0-1-1,0-17 1,0 17 15,0-53 63</inkml:trace>
  <inkml:trace contextRef="#ctx0" brushRef="#br0" timeOffset="86972.32">8043 15134 0,'36'0'359,"-36"-35"-359,0 17 16,17 18-16,-17-35 15,36 0 1,-36 17 0,0-17-1,35 35 1,-35-36 0,0 19 30,0 52 142,0 18-172,0-35-1,0 17 1,0-17-1,0 35 1,0-1 0,0-16-1,0-1 1,0 0 0</inkml:trace>
  <inkml:trace contextRef="#ctx0" brushRef="#br0" timeOffset="88036.25">8520 14887 0,'-18'0'16,"36"0"156,-18-35-156,17 35-1,-17-18-15,53 18 16,-18 0-1,-17 0 17,17 0-17,-35 36 1,0 16 0,0-16-1,-17-1 1,17 0-16,0-17 15,-18-18-15,18 53 16,-35 0 0,35-36 15,-36-17-31,54 18 125,17 0-109,-17-18-1,-18 35 1,35-35-16,-17 0 15,17 0 1,1-35 0,-36 17-1,0-17 1,35-18 0,-35 35-1,0-17 1</inkml:trace>
  <inkml:trace contextRef="#ctx0" brushRef="#br0" timeOffset="89612.4">7320 15540 0,'35'0'172,"18"0"-156,-17 0 0,17 0-1,-1 0 1,-52-35-16,36 35 15,17 0 1,0 0 0,-1-36-1,-16 36 1,17 0 0,0 0-1,-18 0 1,0 0-16,36 0 15,-54 0-15,36 0 16,0 0 0,-18 0-1,1 0 1,-1 0 0,18 0-1,0 0 1,-18 0-1,0 0 1,1 0 0,-19 0-1,19 0 1,-19 0 0,18 0-1,18 0 1,-17 0-1,17 0 1,0 0 0,-18 0-1,18 0 1,0 0 0,-18 0-1,18 0 1,-18 0-16,0 0 15,18 0 1,-17 0 0,-19 0-1</inkml:trace>
  <inkml:trace contextRef="#ctx0" brushRef="#br0" timeOffset="91584.76">7885 16016 0,'35'0'62,"-35"35"-46,35-17-1,-35 35 1,18-53-16,-18 53 16,35 0-1,-35-18 1,35-35-16,-35 53 15,36 0 1,-36-35 0,17 17-1,-17-70 95,0 17-110,0-17 15,0 17-15,0-17 16,0-1-16,0 19 16,0-19-16,0 19 15,0-18-15,0-1 16,0 19-16,0-19 15,0 1-15,0 17 0,0-34 16,0 34 0,0-17-1,0-1 17,0 19-1,36 17 125,-19 0-140,36 0-1,-18 0 1,1 0 0,17 0-1,-1 0 1,-34 0-16,17 0 0,-17 0 15,17 17 1,1-17-16,-19 0 0,18 0 16,1 0-16,-19 0 15,19 0-15,-19 0 16,19 0-16,34 0 16,-35 0-1,1 0 1,17 0-1,-18 0 1,0 0-16,18 0 16,-18 0-1,18 0 1,0 0 0,-35 0-1,17 0 1,-35 18 187,0 17-172,0 1-15,0-1-1,0 0 1,0-17 0,0 17-1,-18-35 95,18-35-110</inkml:trace>
  <inkml:trace contextRef="#ctx0" brushRef="#br0" timeOffset="92613.5">8608 15998 0,'-18'0'31,"18"36"-16,0-54 110,53 18-109,0 0 0,-18 0-1,1 0 1,-36 18-16,0-1 16,0 19-1,0-1 1,-18-35-1,18 18 1,-18-18 0,71 0 93,0 0-93,-18 0-1,1 35 1,-36 0 0,35 0-1,-35-17 1,0 17-1,-18-35 1,18 18-16,-17 17 16,-19-35-1,36 36-15,-35-36 16,17 0 0,-17 0-1,18 0 1,-19 0-1,1 0 1,17 0 15</inkml:trace>
  <inkml:trace contextRef="#ctx0" brushRef="#br0" timeOffset="93602.3">10354 15487 0,'18'0'109,"17"0"-93,18 0-1,0 0 1,-36 0 0,19 0 15</inkml:trace>
  <inkml:trace contextRef="#ctx0" brushRef="#br0" timeOffset="94058.03">10319 15363 0,'0'-17'31,"17"17"32,19 0-48,-1 0-15,0 0 16,-17 0-16,17 0 0,-17 0 16,35 0-1,-18 0 1,-17 0 46</inkml:trace>
  <inkml:trace contextRef="#ctx0" brushRef="#br0" timeOffset="106647.82">6756 17639 0,'0'-35'15,"17"35"1079,19 0-1063,-36 17-31,35-17 16,-17 18-1,17 17 1,0 0-16,-35 1 31,53-36-31,-53 35 0,18 0 16,-18 1 15,35-36-31,-35-36 141,0-17-126,0 18 1,-18-18 0,18 0-1,0 36 1,0-19-16,0-34 16,0 34-1,-35-16 1,35 16-1,0 19 1,0-19 0,0 1 15,0 17 0,0-17 0,0 18 32,18 17 203,-1 0-235,19 0 0,-1 0-15,-18 0 15,19 0-15,-19 0 15,19 0-16,-1 0 1,-17 0 0,34 0 15,-34 0-15,17 0-1,1 0 1,-19 0-1,19 0 1,-19 0 0,19 0-1,-1 0 1,-18 0 0,19-36-1,-1 36 1,-17 0-1,17 0 1,-17 0 0,17 0-1,0 0 1,-17 0 0,17 0-1,-35-35-15,18 35 16,17 0-1,0 0 1,-17 0 0,17 0-1,-17 0 1,17 0 0,0 0 15,-17 0-16,17 0 1,-17 0 15,17 0-15,0 0 15,-17 0-15,17 0 15,-17 0-15,35 0 15,-18 0-15,-17 0-1,17 0 1,0 0-1,-17 0 79,-18 18 187,35-18-265,-35 17-16,0 19 31,18-36-31,-18 52 16,35-34 15,-35 17-15</inkml:trace>
  <inkml:trace contextRef="#ctx0" brushRef="#br0" timeOffset="107383.24">7532 17480 0,'35'0'47,"0"0"-1,18-35-46,-17 35 16,-19 0-16,18 0 16,18 0-1,-53-18-15,36 18 16,-1 0 0,-53 0 109</inkml:trace>
  <inkml:trace contextRef="#ctx0" brushRef="#br0" timeOffset="108290.25">7620 17498 0,'0'17'94,"0"19"-63,0-19-31,0 19 32,0-1-1,18-35 94,-18-18-109,35 18-16,0 0 15,-35-35 1,53 35-16,0 0 15,-18 0 1,1 0 0,-36 18-16,17-18 15,18 35 1,-35-17 0,36-18-16,-36 35 15,0 0 1,0-17-1,0 17 1,0-17 0,-18-18-1,18 35-15,-18-35 16,-17 35 0,-18-35-1,0 0 1,36 0-1,-19 0 17,36-17-32,-17 17 31</inkml:trace>
  <inkml:trace contextRef="#ctx0" brushRef="#br0" timeOffset="109309.52">8890 17639 0,'0'18'32,"-18"-18"-17,18-18 79,18 18-63,0 0-15,-18 18-1,0 17 17,0-18-1,-36-17-15,36-35 15,0 0-16,18 35 1,0 0 0,-18 18 15,0 17 0,0-18 0</inkml:trace>
  <inkml:trace contextRef="#ctx0" brushRef="#br0" timeOffset="111513.69">9507 17745 0,'0'0'0,"18"17"141,17 36-141,-17-17 15,17-1 1,-35 0 0,35-35-1,-35-35 110,0 0-109,0-1-16,-17 1 15,17 17-15,0-17 16,0 0-16,0 17 16,0-17-16,0 17 15,-35 18-15,35-70 16,0 17 0,0 0-1,0 18 1,0-1-1,0 19 1,0-19 15,0 1-15,0 17 15,0-17 141,17 35-141,-17-17-15,35 17 109,-17 0-109,-18-36-1,35 36-15,-17 0 16,17 0-1,1 0 1,-19 0 0,36 0-1,0 0 1,-18 0 0,1 0-1,17 0 1,-18 0-1,18 0 1,-36 0-16,19 0 16,17 0-1,-36 0-15,36 0 16,0 0 0,-35 0-1,35 0 1,-18 0-16,-18 0 15,36 0 1,0 0-16,-17 0 31,17 0-31,-36 0 16,36 0 0,0 0-1,-35 0 1,17 0-1,0 0 32,-35 18 63,0 0-95,0 34 1,0-34 0,0 17-1,0 1 1,18-19-1</inkml:trace>
  <inkml:trace contextRef="#ctx0" brushRef="#br0" timeOffset="112410.35">10125 17445 0,'17'0'141,"19"-18"-125,-1 18-1,0-35-15,0 35 16,-17 0-16,35 0 16,-18 0-1,-35 18-15,0-1 16,0 54-1,0-36 1,-35 18-16,0-18 16,-1 18-16,1 0 15,35-18-15,-53-17 16,36 17 0,-19-35 15,1-17 0,35-1-15,18 18 31,35 0-32,-36 18 1,19-18-16,-1 0 15,-18 17-15,19-17 16,17 0 0,-18 0-1,0 0 1,-35-17-16,18 17 16,-18-36-16,0 19 15</inkml:trace>
  <inkml:trace contextRef="#ctx0" brushRef="#br0" timeOffset="113181.15">11571 17692 0,'0'0'0,"0"-35"94,18 35-79,17 17 17,-35 1-17,0 17 1,-18-35 0,18 35-1,-35-35 1,35-17 15,0-19-15,18 36 15</inkml:trace>
  <inkml:trace contextRef="#ctx0" brushRef="#br0" timeOffset="115738.61">12136 17692 0,'0'35'93,"35"-35"-93,-35 18 16,17-18-16,-17 35 16,36-35-16,-36 18 0,35-18 15,-35 35-15,18-35 16,-18 35-1,35-35-15,-35 18 32,0-71 77,0 18-109,0 17 16,0-17-16,0-1 15,0 19-15,0-18 0,0 17 16,0-17-16,0-1 16,0 19-16,0-19 15,-18 1-15,18 17 16,0-17-16,0-18 15,0 18 1,0 0 15,0 17-15,0-17 78,0 17 78,0-17-16,18 35-109,-18-35-47,0 17 47,0-17-1,18 35-30,-18-18 15,35 18 126,-18 0-142,19 0 1,-1 0-1,-17 0 1,35 0 0,-36 0-1,36 0 1,-18 0-16,-17 0 16,17 0-16,-17 0 15,17 0-15,1 0 16,-19-35-16,18 35 15,1 0-15,-19 0 16,19 0-16,-19 0 16,19 0-16,-1 0 0,-18 0 15,19 0-15,-19 0 16,19 0-16,-1 0 16,-17 0-16,17 0 15,-17 0-15,17-35 16,0 35-16,-17 0 15,17 0-15,0 0 16,-17 0-16,17 0 16,-17 0-16,35 0 15,0 0 1,-36 0 0,19 0-1,-36 35 141,0 0-140,0 0-16,0 1 16,0-19-1,0 19-15,0-1 16,0 18 0,35-18-1,-35-17 1,-18-18 62,1 0-78</inkml:trace>
  <inkml:trace contextRef="#ctx0" brushRef="#br0" timeOffset="116464.12">12524 17586 0,'17'0'47,"1"0"-16,-18-18-15,35-17 0,0 17-16,1-17 15,-19 0 16,-17 52 79,0 1-95,36-18 1,-36 53-16,0 18 16,0-54-1,0 36-15,0 0 16,0-35 0,0 17 15,0-17 16</inkml:trace>
  <inkml:trace contextRef="#ctx0" brushRef="#br0" timeOffset="117124.36">12947 17586 0,'-35'0'31,"35"18"1,0 17-17,0 0 1,17 0 0,19-17-1,-1-18 1,-35 35-16,53-35 15,17 0 1,-34 0-16,-19 0 16,19 0-16,-19 0 15,18 0-15,18-17 16,-17-19 0,-36 19-1,0-18 1,0-18-1,0 35-15,0-17 16,0 17-16,-18-17 16,18-1-16,-35 36 15,35-17-15,-18 17 16,18-35-16,-53 35 16,0 0-1,18 0 1,-18 0-1,0 0 1,18 17 0,35 1-1,-18-18-15,18 70 0,0-34 16,0-19-16,0 19 16</inkml:trace>
  <inkml:trace contextRef="#ctx0" brushRef="#br0" timeOffset="118446.51">14252 17727 0,'0'0'0,"18"0"109,17 0-93,18 0 0,-18 0-1,18 0 1,-17 0 0,-36-18 46</inkml:trace>
  <inkml:trace contextRef="#ctx0" brushRef="#br0" timeOffset="118866.35">14235 17568 0,'17'0'62,"18"0"-46,1 0 0,-1 0-16,0 0 15,18 0 1,-17 0-1</inkml:trace>
  <inkml:trace contextRef="#ctx0" brushRef="#br1" timeOffset="200820.43">11218 15469 0,'0'0'0,"36"0"16,-1 0 265,-17 0-281,17 18 16,-18-18-1,-17 18 1,36-18-16,-36 35 16,53-35-1,-18 35 1,-17 0 0,17-17 15,0-18 0,-35 35-31,0-70 109,0 0-93,0-18 0,-18 53-1,18-53-15,0 35 16,0-35 0,0 0-16,-35 53 15,35-35-15,0-18 16,0 0-1,-17 36 1,17-19 0,0 1-1,0 18 1,0-19 0,0 19 15,0-19-16,-36 36 1,36-35 0,0 17 15,0-17 0,-17 35-15,17-18 15,0-17 16,0 0-31,0 17 30,35 18 173,-17 0-203,17 0-1,0 0 1,-17 0 0,17 0-1,-17 0 1,17 0 0,0 0 15,-17 0-16,17 0 1,-17 0 0,17 0-1,18 0 17,-35 0-17,17 0 1,-17 0-1,17 0 1,0 0 0,-17 0-1,-18-35 1,35 35 0,-17 0-1,17 0 1,0 0-1,-17 0 1,35 0 0,-36 0-1,19 0 1,-1 0-16,0 0 31,0 0-31,1 0 16,-19 0-1,19 0 1,-19 0 0,19 0-1,-1-35 1,-17 35 15,17 0 32,-35 17 140,0 19-141,0-19-30,0 19-1,0-19-16,0 18 1,17-35 0,-17 36-16,0-19 15,0 19 1,0-19 0,0 19-1,0-1 1,0-17-1,0 17 17,36-35 61,-36-18-77</inkml:trace>
  <inkml:trace contextRef="#ctx0" brushRef="#br1" timeOffset="211740.03">11906 15081 0,'0'53'235,"18"0"-220,-18 0 1,0-35 0,0 17-1,0-17 16,18-18 79,17 0-95,18 0 1,-18 0 0,18 0-1,0 0 1,-18 0 0,18 0-1,-35 0 1,-18-53 140,0 0-140,-36 35 15,36-17-15,0 0 15,0 52 109,0 18-124,0-17 0,0 35-1,0 0 1,0-18 0,0 0-16,0 18 15,0-17 1,18-36-1,-18 53-15,0-36 16,0 18 0,0 1-1,0-19 32</inkml:trace>
  <inkml:trace contextRef="#ctx0" brushRef="#br1" timeOffset="-208074.47">13794 15381 0,'-36'0'0,"54"0"203,0 0-172,17 0-31,-17 0 16,17 0-1,0 0 16,-17 0 1,-18-35 46</inkml:trace>
  <inkml:trace contextRef="#ctx0" brushRef="#br1" timeOffset="-207474.43">13705 15169 0,'-35'0'15,"53"0"32,-1 0-16,19 0-15,-19 0 0,19 0-1,-1 0 1,0 0 15,0 0 0</inkml:trace>
  <inkml:trace contextRef="#ctx0" brushRef="#br1" timeOffset="-206016.55">14623 14940 0,'-36'0'47,"36"-35"47,0 0-63,18 35-15,-18-18-16,18 18 15,17 0 1,0-35-1,-17 35 1,17 0 0,0 0-16,-17 0 15,17 0 1,-17 0 0,17 0-1,-35 17 1,35-17-1,-35 18 17,0 35-1,0-36-15,-17 19-1,17 17 1,-35-53-1,35 53-15,-18-53 0,18 35 16,-35-35-16,35 53 16,-36-53-16,36 53 15,-35-53-15,0 35 16,-18 18 0,18-18-1,-1 0 1,54-52 109,17 17-110,-17 0 17,17 0-17,0 0 1,-17 17 0,17-17-1,-35 18-15,36-18 16,-36 35-1,17-35-15,19 0 16,-19 0 0,18 0-1,18-17 1,-17-19 0,-19 1-1,-17 0 1,0 0-1,0 17 17</inkml:trace>
  <inkml:trace contextRef="#ctx0" brushRef="#br1" timeOffset="-156904.54">15169 17621 0,'36'0'625,"-36"36"-610,17-36-15,19 35 16,17 18-1,-1 0 1,1 0 0,0-18-1,-17 0 1,-19 0 0,18-17-1,-35 17 16,0-52 94,0-1-109,0-35 0,0 0-1,-17 36-15,17-19 16,0 1-16,0 17 16,0-35-16,-35 1 31,35 16-31,0 1 15,0-18 1,0 18 0,-18-1-1,18 1 1,0 18 0,0-19 15,0 19-16,0-19 17,0 1-1,0 17 0,0-17-15,0 18 31,0-19 46,-35 36-77,35-35 125,0 17-126,0-17 32,0 17-16,0-17 16</inkml:trace>
  <inkml:trace contextRef="#ctx0" brushRef="#br1" timeOffset="-153476.56">15593 16969 0,'-36'0'484,"19"0"-452,52 0 265,-17 0-266,17 0-16,0 0 17,-17 0-17,-18-18-15,53 18 0,0 0 16,-36 0 0,19-35-1,-1 35 16,-17 0 1,17 0-17,-17 0 1,17-36 0,18 36-1,0 0 1,-36 0-1,19 0 1,-19 0 0,-17-17-16,35 17 15,1 0 1,-19 0 0,19 0-1,-19 0 1,19-36-1,-1 36 1,0 0 0,18 0-16,0 0 31,0-35-31,-18 35 16,18 0-1,-35 0 1,17 0-1,0 0 1,-17 0 0,17-35 15,0 35-15,-17 0-1,17 0-15,-17 0 31,17 0-31,1 0 16,-19 0 0,36 0-1,18 0 1,-54 0 0,19-35-16,-1 35 15,0 0 1,0 0-16,-17 0 15,35 0 1,0 0-16,-18 0 31,18 0-31,-18 0 16,1 0 0,17 0-1,0 0 1,-36 0-16,36 0 15,0 0 1,0 0 0,-18 0-1,0 0-15,-17 0 16,17 0-16,-17 0 16,17 0-16,1 0 15,-19 17-15,18-17 16,1 0-16,-19 0 0,19 0 15,-19 0-15,19 0 16,-1 0-16,-17 0 16,17 0-16,0 0 15,18 0 1,-18 0 0,-17 0-1,-18 36 141,35-36-109,-35 52-31,35-16 0,-35 34-1,36-34-15,-36-19 0,0 19 16,17 16-1,-17-34 1,0 17 0,36-35-1,-54 0 32</inkml:trace>
  <inkml:trace contextRef="#ctx0" brushRef="#br1" timeOffset="-152688.55">16034 17357 0,'17'0'63,"54"-36"-48,-53 36-15,17 0 16,-18 0-16,19-35 16,17 35-1,0 0 1,-53-35 0,17 35-16,-52 0 62</inkml:trace>
  <inkml:trace contextRef="#ctx0" brushRef="#br1" timeOffset="-152020.34">16016 17357 0,'0'35'16,"-18"-35"-1,18 35-15,0-17 16,0 17 15,0-53 32,36 18-48,-1-35 1,-17 35-1,17 0 1,-17 0-16,34 0 16,-16 18-1,-36 17 1,17-35-16,-17 18 16,0 17-1,0 18 1,-35-18-1,0-17 1,0-18 0,35 35-16,-18-35 15,-17 0 1,17 0 0,-17 0-1,-1 0 1,36-17 15,18-1 0</inkml:trace>
  <inkml:trace contextRef="#ctx0" brushRef="#br1" timeOffset="-151654.97">16563 17498 0,'0'0'0,"0"-36"78,18 36-62</inkml:trace>
  <inkml:trace contextRef="#ctx0" brushRef="#br1" timeOffset="-151016.55">16880 17357 0,'0'-18'32,"18"0"-17,35-17 1,0 35 0,-18-35-1,18 35 1,-18 0-16,-35 35 15,53-17-15,-53 17 16,0 0-16,0-17 16,0 17-16,0-17 15,-17 17-15,-19 0 16,1 1-16,17-36 16,-17 53-16,-18-53 15,53 17 1,-35-17-1,53 0 48,35 0-47,-1 0-1,-16 0 1,-1 0-1,0 0 1,1 0 0</inkml:trace>
  <inkml:trace contextRef="#ctx0" brushRef="#br1" timeOffset="-150768.25">17392 17498 0,'18'-18'62</inkml:trace>
  <inkml:trace contextRef="#ctx0" brushRef="#br1" timeOffset="-150094.4">17480 17604 0,'0'-36'31,"53"1"-15,-53 17-16,53-17 15,-53 0-15,53 0 0,-53 17 16,35-17-16,-35-1 16,35-17-1,-35 36 1,18 17 62,-18 17-62,0 36-16,0-17 15,0-19 1,0 19-16,0 16 15,0 1 1,0-17-16,0 17 16,0-36-1,0 19 17,35-36-1</inkml:trace>
  <inkml:trace contextRef="#ctx0" brushRef="#br1" timeOffset="-149500.55">17939 17339 0,'0'18'47,"0"17"-31,0 18-1,35-53-15,-35 53 16,35-18 0,1-17-1,-19-18 1,36 35 0,0-35-1,-18 0 1,-35-18-16,36 18 15,-36-35-15,35-18 16,-35 0 0,0 36-1,0-19-15,0 19 0,0-36 16,-18 0 0,-17 53-1,35-18 1,-18 18-16,-35 0 15,-17 0 1,17 0 0,35 35-1,-17 18 1</inkml:trace>
  <inkml:trace contextRef="#ctx0" brushRef="#br1" timeOffset="-148204.24">19403 17621 0,'17'0'46,"19"-17"-30,-1 17 0,-17 0-1,-18-36 1,35 36-16,-17 0 31</inkml:trace>
  <inkml:trace contextRef="#ctx0" brushRef="#br1" timeOffset="-147895.71">19332 17515 0,'18'0'15,"-1"0"1,36 0-1,-53-35-15,53 35 16,-17 0 0,-1 0-1</inkml:trace>
  <inkml:trace contextRef="#ctx0" brushRef="#br1" timeOffset="-145280.28">20108 17621 0,'36'0'78,"-19"0"-47,19 0-15,-1 36-1,18-1 1,-18 0 0,0 0-1,1 1 1,-1-1 15,-35-53 63,0-35-78,0 36-16,0-19 15,0 19-15,-18 17 16,18-71-16,0 18 15,0 0 1,-17 53-16,17-35 16,0 0-16,0 17 15,0-17-15,0 0 16,0 17-16,0-17 16,0-1-16,0 19 15,0-36 1,0 0-1,35 53-15,-35-18 16,0-17 0,0 17-1,0-17 17,0 0-1,0 17 188,35 18-204,-17 0 1,17 0-1,0 0 17,1 0-17,-1 0 1,-18 0-16,19 0 31,-19 0-31,19 0 16,-1 0-1,0 0 1,1 0 0,-19 0-1,18-35 1,1 35 0,-19 0-1,19 0 1,-1 0-1,-17 0 1,17 0 0,-35-35-16,17 35 15,19 0 1,-1 0 0,-17 0-1,17 0 1,-35-18-16,18 18 15,17 0 1,0 0 0,-17 0-1,35 0 1,0 0 0,-18 0-16,-35-35 15,53 35 1,-36 0-16,36 0 15,-17 0 1,-19 0 0,19 0-1,16 0 1,-16 0 0,-1 0-1,18 0 1,-18 0-1,18 0 1,-18 0 0,-17 0-1,17 0 1,-17 0 0,17 0 15,1 0 63,-36 17 156,0 1-235,0 17 16,17-35-31,-17 36 16,0-19 0,0 19 15,35-36-31,-35 17 16,0 18 62</inkml:trace>
  <inkml:trace contextRef="#ctx0" brushRef="#br1" timeOffset="-141095.25">20849 17745 0,'18'0'94,"-18"-18"-79,17-35 1,-17 18 0,36-18-1,-36 18 1,35-1-1,-35 19 17,0 70 140,0 0-157,0-18 1,0 18-1,0-18 1,0-17 47</inkml:trace>
  <inkml:trace contextRef="#ctx0" brushRef="#br1" timeOffset="-140374.33">21220 17498 0,'0'17'93,"0"19"-77,0-19 0,35 19-1,0-1 1,-17-35-1,35 0 1,-36 0 0,36 0-1,-53-18-15,53 18 16,-53-17 0,18 17-16,-18-36 15,0 1 16,0 17-15,0-17 0,-35 35-1,35-35 1,-36 35 0,19 0-1,-19 0 1,19 0-1,17 17-15,-36-17 16,1 36 0,35-19-1,0 19 1,0-1 0</inkml:trace>
  <inkml:trace contextRef="#ctx0" brushRef="#br1" timeOffset="-139752.55">21678 17515 0,'0'36'62,"0"-19"-46,0 36 15,35-53-15,18 36 0,0-36-1,-17 0 1,-36-18-16,52 18 15,-52-18-15,18 18 0,-18-35 16,0 0 0,0 17-1,0-17 1,0 17 15,0-17 0,-35 35-31,17 0 16,-35 17 0,0 36-1,18 0 1</inkml:trace>
  <inkml:trace contextRef="#ctx0" brushRef="#br1" timeOffset="-138898.49">23107 17604 0,'0'0'0,"18"0"94,-1 0-79,18 0 1,1 0 0,-1 0-1,0 0 1,-35-18 46</inkml:trace>
  <inkml:trace contextRef="#ctx0" brushRef="#br1" timeOffset="-138521.16">23142 17498 0,'0'-36'31,"35"36"32,1 0-48,-19 0 1,19 0-1,-19 0 1</inkml:trace>
  <inkml:trace contextRef="#ctx0" brushRef="#br1" timeOffset="-132052.34">24271 17445 0,'0'-35'156,"18"35"-140,-18-18-16,35-35 15,-35 18 1,0 17 15,18 18 0,-18 18 48,0 35-64,0-18-15,0 0 16,0 0-1,0 18 1,35-53-16,-35 36 16,0-1-1,0 0 1,0-17 0,0 17 15</inkml:trace>
  <inkml:trace contextRef="#ctx0" brushRef="#br1" timeOffset="-131242.5">24624 17374 0,'0'18'78,"0"17"-47,0-17-31,0 17 16,18 0-1,-18-17 17,35-18-32,-35 35 15,35-35 1,-17 0 0,17 0-1,-17 0 1,17 0 15,-35-17-15,35 17-16,-35-18 15,18-17 1,-18-1 0,0 19-1,0-36 1,0 18-1,0 17 1,0-17 0,-35 35-1,35-18 1,-18 18 0,-17 0-1,-1 0 1,19 0-1,-19 0 1,36 35 0,-17-35-16,17 18 15,-35 17 1,35 18 0</inkml:trace>
  <inkml:trace contextRef="#ctx0" brushRef="#br1" timeOffset="-107212.92">11553 6068 0,'-35'0'16,"53"0"499,-1 0-468,19 0-16,-1 0 1,-17 0 14,17 0-14,-35 35 46,0 0-47,-18-35-15,18 18-1,-35 17 1,17-35 0,18 36-1,-35-36 16,53 0 126,-1 0-126,19 0 0,-1 0 0,-17 0 1,-18 17 61,0 18-46,0-17 0,-18 17 0,0 1 0,-17-36-16,0 35 0,17-35 16</inkml:trace>
  <inkml:trace contextRef="#ctx0" brushRef="#br1" timeOffset="-86541.11">12876 5944 0,'18'0'329,"0"0"-298,17 0-16,0 0 1,-17 0 0,17 0 62,-35 18-16,0 17-30,-18-35-1,18 18-31,-35-18 15,35 35 1,-35-35 0,53 0 187,-1 0-172,18 0 0,-17 0 1,17 0-1,-35 35-16,0-17 32,36-18-47,-36 35 32,0-17-1,0 17 0,-18-35 0,18 36-31,0-19 32,-35-17-17,35 35 1,-18-35 15,-17 36 0,0-36 1,17 0-17,-17 0 1,17 0 15</inkml:trace>
  <inkml:trace contextRef="#ctx0" brushRef="#br1" timeOffset="-79789.63">14411 6085 0,'18'0'329,"17"0"-267,-17 0-15,17-17-16,0 17 16,-35 35 62,0 0-77,-18-35-17,18 18 17,-35-18-17,53 0 235,17 0-203,-17 0 0,-18 35-31,35-35-1,-35 18 16,0 17 16,18-35-31,-18 35 31,0-17-16,0 17 16,0-17 0,-36-18-16,36 35 0,-17-35 1,17 36 14,-36-36-46,1 0 47,18 0-15,52 0 155,18 0-171</inkml:trace>
  <inkml:trace contextRef="#ctx0" brushRef="#br1" timeOffset="-77390.61">16845 6032 0,'18'0'187,"-18"-17"-171,17 17 0,36 0-1,-17 0 1,-36 17 15,0 1-15,0 17 15,0 1-15,-18-36-1,18 17 1,-18-17-1,54 0 126,-19 0-110,19 0-15,-1 0 15,-35 36-15,0-19-1,17-17 1,-17 36-16,0-1 31,-17-18 1,-1-17-1,18 36-16,-35-36-15,17 0 32,-17 0-17,0 0 17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0.png"/><Relationship Id="rId4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210.png"/><Relationship Id="rId4" Type="http://schemas.openxmlformats.org/officeDocument/2006/relationships/customXml" Target="../ink/ink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6.emf"/><Relationship Id="rId4" Type="http://schemas.openxmlformats.org/officeDocument/2006/relationships/customXml" Target="../ink/ink7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Propiedades de las raíces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Objetivo: Calcular operaciones con números reales.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3ED8CB4E-515B-46DE-AF66-A85EDA4253E2}"/>
                  </a:ext>
                </a:extLst>
              </p14:cNvPr>
              <p14:cNvContentPartPr/>
              <p14:nvPr/>
            </p14:nvContentPartPr>
            <p14:xfrm>
              <a:off x="7607160" y="3600360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3ED8CB4E-515B-46DE-AF66-A85EDA4253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7800" y="3591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84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94" y="642594"/>
            <a:ext cx="11013301" cy="12060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76C6961F-B9CE-44C8-A376-0F201F6E0A73}"/>
                  </a:ext>
                </a:extLst>
              </p14:cNvPr>
              <p14:cNvContentPartPr/>
              <p14:nvPr/>
            </p14:nvContentPartPr>
            <p14:xfrm>
              <a:off x="743040" y="1562040"/>
              <a:ext cx="10287360" cy="47948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76C6961F-B9CE-44C8-A376-0F201F6E0A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680" y="1552680"/>
                <a:ext cx="10306080" cy="48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400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Actividad: Aplica las propiedades vistas en clases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/>
              <p14:cNvContentPartPr/>
              <p14:nvPr/>
            </p14:nvContentPartPr>
            <p14:xfrm>
              <a:off x="397080" y="2321640"/>
              <a:ext cx="3640320" cy="322560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560" y="2318760"/>
                <a:ext cx="3646080" cy="32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9A3A3B59-971E-493D-ABDA-3B576D2E00E2}"/>
                  </a:ext>
                </a:extLst>
              </p14:cNvPr>
              <p14:cNvContentPartPr/>
              <p14:nvPr/>
            </p14:nvContentPartPr>
            <p14:xfrm>
              <a:off x="3295800" y="2286000"/>
              <a:ext cx="7817040" cy="3213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9A3A3B59-971E-493D-ABDA-3B576D2E00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6440" y="2276640"/>
                <a:ext cx="7835760" cy="32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24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/>
              <p14:cNvContentPartPr/>
              <p14:nvPr/>
            </p14:nvContentPartPr>
            <p14:xfrm>
              <a:off x="1121040" y="761400"/>
              <a:ext cx="3969360" cy="492228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160" y="758160"/>
                <a:ext cx="3975120" cy="49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601BA78D-C897-4685-A0CA-8E0CCA663E44}"/>
                  </a:ext>
                </a:extLst>
              </p14:cNvPr>
              <p14:cNvContentPartPr/>
              <p14:nvPr/>
            </p14:nvContentPartPr>
            <p14:xfrm>
              <a:off x="2108160" y="952560"/>
              <a:ext cx="209880" cy="152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601BA78D-C897-4685-A0CA-8E0CCA663E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800" y="943200"/>
                <a:ext cx="2286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0E3D81DF-E03E-4EF6-810A-61F819806AB8}"/>
                  </a:ext>
                </a:extLst>
              </p14:cNvPr>
              <p14:cNvContentPartPr/>
              <p14:nvPr/>
            </p14:nvContentPartPr>
            <p14:xfrm>
              <a:off x="3651120" y="692280"/>
              <a:ext cx="7353720" cy="58168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0E3D81DF-E03E-4EF6-810A-61F819806A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1760" y="682920"/>
                <a:ext cx="7372440" cy="58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96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Observación: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Dada las siguientes raíces con               se cumple que: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/>
              <p14:cNvContentPartPr/>
              <p14:nvPr/>
            </p14:nvContentPartPr>
            <p14:xfrm>
              <a:off x="660240" y="1495440"/>
              <a:ext cx="9555840" cy="486432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360" y="1492200"/>
                <a:ext cx="9561240" cy="48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2DE6DE3C-2271-4395-B4A7-42E95890E4C9}"/>
                  </a:ext>
                </a:extLst>
              </p14:cNvPr>
              <p14:cNvContentPartPr/>
              <p14:nvPr/>
            </p14:nvContentPartPr>
            <p14:xfrm>
              <a:off x="1720800" y="2565360"/>
              <a:ext cx="6528240" cy="319428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2DE6DE3C-2271-4395-B4A7-42E95890E4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1440" y="2556000"/>
                <a:ext cx="6546960" cy="32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C8993D9F-B0E7-4D08-8B57-047E6DCD5A96}"/>
                  </a:ext>
                </a:extLst>
              </p14:cNvPr>
              <p14:cNvContentPartPr/>
              <p14:nvPr/>
            </p14:nvContentPartPr>
            <p14:xfrm>
              <a:off x="9867960" y="2305080"/>
              <a:ext cx="1968840" cy="90828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C8993D9F-B0E7-4D08-8B57-047E6DCD5A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58600" y="2295720"/>
                <a:ext cx="1987560" cy="9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410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Actividad: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/>
              <p14:cNvContentPartPr/>
              <p14:nvPr/>
            </p14:nvContentPartPr>
            <p14:xfrm>
              <a:off x="1565280" y="2383560"/>
              <a:ext cx="2329200" cy="221292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2400" y="2380320"/>
                <a:ext cx="2335320" cy="22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E75D7DD1-8D2D-4536-B086-3B9127350C53}"/>
                  </a:ext>
                </a:extLst>
              </p14:cNvPr>
              <p14:cNvContentPartPr/>
              <p14:nvPr/>
            </p14:nvContentPartPr>
            <p14:xfrm>
              <a:off x="2533680" y="2336760"/>
              <a:ext cx="7417080" cy="31881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E75D7DD1-8D2D-4536-B086-3B9127350C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4320" y="2327400"/>
                <a:ext cx="7435800" cy="32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792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886" y="2536708"/>
            <a:ext cx="6753497" cy="1371600"/>
          </a:xfrm>
        </p:spPr>
        <p:txBody>
          <a:bodyPr>
            <a:noAutofit/>
          </a:bodyPr>
          <a:lstStyle/>
          <a:p>
            <a:pPr algn="ctr"/>
            <a:r>
              <a:rPr lang="es-CL" sz="6600" dirty="0"/>
              <a:t>Próxima clase traer regla </a:t>
            </a:r>
            <a:r>
              <a:rPr lang="es-CL" sz="6600"/>
              <a:t>y compás</a:t>
            </a:r>
            <a:endParaRPr lang="es-CL" sz="6600" dirty="0"/>
          </a:p>
        </p:txBody>
      </p:sp>
    </p:spTree>
    <p:extLst>
      <p:ext uri="{BB962C8B-B14F-4D97-AF65-F5344CB8AC3E}">
        <p14:creationId xmlns:p14="http://schemas.microsoft.com/office/powerpoint/2010/main" val="166769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429" y="2340765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L" dirty="0"/>
              <a:t>¿Pertenecen todas las expresiones con raíces al conjunto de números irracionales? ¿por qué?</a:t>
            </a:r>
            <a:br>
              <a:rPr lang="es-CL" dirty="0"/>
            </a:br>
            <a:br>
              <a:rPr lang="es-CL" dirty="0"/>
            </a:br>
            <a:r>
              <a:rPr lang="es-CL" dirty="0"/>
              <a:t>¿Qué características tienen las raíces cuadradas exactas?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27D02077-BFA4-41BE-97AC-93957671B634}"/>
                  </a:ext>
                </a:extLst>
              </p14:cNvPr>
              <p14:cNvContentPartPr/>
              <p14:nvPr/>
            </p14:nvContentPartPr>
            <p14:xfrm>
              <a:off x="10503000" y="3511440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27D02077-BFA4-41BE-97AC-93957671B6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93640" y="3502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35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1519" y="-95127"/>
            <a:ext cx="3779521" cy="990263"/>
          </a:xfrm>
        </p:spPr>
        <p:txBody>
          <a:bodyPr/>
          <a:lstStyle/>
          <a:p>
            <a:r>
              <a:rPr lang="es-CL" dirty="0"/>
              <a:t>Recordar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8" y="2004205"/>
            <a:ext cx="9665509" cy="44955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68" y="776330"/>
            <a:ext cx="9665509" cy="2318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159FFEE4-0489-42DA-8505-F03CB8BD9256}"/>
                  </a:ext>
                </a:extLst>
              </p14:cNvPr>
              <p14:cNvContentPartPr/>
              <p14:nvPr/>
            </p14:nvContentPartPr>
            <p14:xfrm>
              <a:off x="831960" y="768240"/>
              <a:ext cx="11290680" cy="585504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159FFEE4-0489-42DA-8505-F03CB8BD92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600" y="758880"/>
                <a:ext cx="11309400" cy="58737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ángulo 2"/>
          <p:cNvSpPr/>
          <p:nvPr/>
        </p:nvSpPr>
        <p:spPr>
          <a:xfrm>
            <a:off x="130629" y="91440"/>
            <a:ext cx="1815737" cy="553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Clase 1</a:t>
            </a:r>
          </a:p>
        </p:txBody>
      </p:sp>
    </p:spTree>
    <p:extLst>
      <p:ext uri="{BB962C8B-B14F-4D97-AF65-F5344CB8AC3E}">
        <p14:creationId xmlns:p14="http://schemas.microsoft.com/office/powerpoint/2010/main" val="223724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642594"/>
            <a:ext cx="10670513" cy="55883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D3BC5DA0-7ECB-46C6-AB10-EAB9D36948D1}"/>
                  </a:ext>
                </a:extLst>
              </p14:cNvPr>
              <p14:cNvContentPartPr/>
              <p14:nvPr/>
            </p14:nvContentPartPr>
            <p14:xfrm>
              <a:off x="2362320" y="2565360"/>
              <a:ext cx="3645000" cy="34228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D3BC5DA0-7ECB-46C6-AB10-EAB9D36948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2960" y="2556000"/>
                <a:ext cx="3663720" cy="34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5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Analiza el siguiente procedimiento de descomposición de raíces.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2103120"/>
            <a:ext cx="9935835" cy="40625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573D951E-B987-45D3-A115-9BA4B871AEDF}"/>
                  </a:ext>
                </a:extLst>
              </p14:cNvPr>
              <p14:cNvContentPartPr/>
              <p14:nvPr/>
            </p14:nvContentPartPr>
            <p14:xfrm>
              <a:off x="1771560" y="1276200"/>
              <a:ext cx="8788680" cy="47757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573D951E-B987-45D3-A115-9BA4B871AE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2200" y="1266840"/>
                <a:ext cx="8807400" cy="47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34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73" y="510130"/>
            <a:ext cx="5530938" cy="57992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95B40FE8-55A2-402F-9F2C-AA6BC9EBD073}"/>
                  </a:ext>
                </a:extLst>
              </p14:cNvPr>
              <p14:cNvContentPartPr/>
              <p14:nvPr/>
            </p14:nvContentPartPr>
            <p14:xfrm>
              <a:off x="63360" y="399960"/>
              <a:ext cx="11836800" cy="596952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95B40FE8-55A2-402F-9F2C-AA6BC9EBD0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00" y="390600"/>
                <a:ext cx="11855520" cy="59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62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982" y="2575897"/>
            <a:ext cx="10058400" cy="1371600"/>
          </a:xfrm>
        </p:spPr>
        <p:txBody>
          <a:bodyPr/>
          <a:lstStyle/>
          <a:p>
            <a:r>
              <a:rPr lang="es-CL" dirty="0"/>
              <a:t>Clase 2: Guía de trabajo 1</a:t>
            </a:r>
          </a:p>
        </p:txBody>
      </p:sp>
    </p:spTree>
    <p:extLst>
      <p:ext uri="{BB962C8B-B14F-4D97-AF65-F5344CB8AC3E}">
        <p14:creationId xmlns:p14="http://schemas.microsoft.com/office/powerpoint/2010/main" val="361601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3CDDC-2AE8-431C-99EC-90C7DBAC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Clase 3: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F9F160-24CB-4380-8DC3-8632FD36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116183"/>
          </a:xfrm>
        </p:spPr>
        <p:txBody>
          <a:bodyPr>
            <a:normAutofit/>
          </a:bodyPr>
          <a:lstStyle/>
          <a:p>
            <a:r>
              <a:rPr lang="es-CL" sz="3200" dirty="0"/>
              <a:t>Objetivo: Conocer las propiedades de la multiplicación y división de raíces.</a:t>
            </a:r>
          </a:p>
        </p:txBody>
      </p:sp>
    </p:spTree>
    <p:extLst>
      <p:ext uri="{BB962C8B-B14F-4D97-AF65-F5344CB8AC3E}">
        <p14:creationId xmlns:p14="http://schemas.microsoft.com/office/powerpoint/2010/main" val="404288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65" y="365860"/>
            <a:ext cx="11623269" cy="33855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3285E03B-9F2A-465E-82C9-AE6474DE8E16}"/>
                  </a:ext>
                </a:extLst>
              </p14:cNvPr>
              <p14:cNvContentPartPr/>
              <p14:nvPr/>
            </p14:nvContentPartPr>
            <p14:xfrm>
              <a:off x="241200" y="216000"/>
              <a:ext cx="8191800" cy="3537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3285E03B-9F2A-465E-82C9-AE6474DE8E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840" y="206640"/>
                <a:ext cx="8210520" cy="35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E2AE477C-7259-4C3F-9456-9EFA2FC7ACF9}"/>
                  </a:ext>
                </a:extLst>
              </p14:cNvPr>
              <p14:cNvContentPartPr/>
              <p14:nvPr/>
            </p14:nvContentPartPr>
            <p14:xfrm>
              <a:off x="1123920" y="2292480"/>
              <a:ext cx="6274080" cy="40770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E2AE477C-7259-4C3F-9456-9EFA2FC7AC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4560" y="2283120"/>
                <a:ext cx="6292800" cy="40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52A9AE77-73BE-442F-8B6F-EE6B9203828D}"/>
                  </a:ext>
                </a:extLst>
              </p14:cNvPr>
              <p14:cNvContentPartPr/>
              <p14:nvPr/>
            </p14:nvContentPartPr>
            <p14:xfrm>
              <a:off x="2432160" y="628560"/>
              <a:ext cx="6521760" cy="585504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52A9AE77-73BE-442F-8B6F-EE6B920382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2800" y="619200"/>
                <a:ext cx="6540480" cy="58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010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315</TotalTime>
  <Words>102</Words>
  <Application>Microsoft Office PowerPoint</Application>
  <PresentationFormat>Panorámica</PresentationFormat>
  <Paragraphs>14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Century Gothic</vt:lpstr>
      <vt:lpstr>Garamond</vt:lpstr>
      <vt:lpstr>Savon</vt:lpstr>
      <vt:lpstr>Propiedades de las raíces</vt:lpstr>
      <vt:lpstr>¿Pertenecen todas las expresiones con raíces al conjunto de números irracionales? ¿por qué?  ¿Qué características tienen las raíces cuadradas exactas?</vt:lpstr>
      <vt:lpstr>Recordar</vt:lpstr>
      <vt:lpstr>Presentación de PowerPoint</vt:lpstr>
      <vt:lpstr>Analiza el siguiente procedimiento de descomposición de raíces. </vt:lpstr>
      <vt:lpstr>Presentación de PowerPoint</vt:lpstr>
      <vt:lpstr>Clase 2: Guía de trabajo 1</vt:lpstr>
      <vt:lpstr>Clase 3: </vt:lpstr>
      <vt:lpstr>Presentación de PowerPoint</vt:lpstr>
      <vt:lpstr>Presentación de PowerPoint</vt:lpstr>
      <vt:lpstr>Actividad: Aplica las propiedades vistas en clases</vt:lpstr>
      <vt:lpstr>Presentación de PowerPoint</vt:lpstr>
      <vt:lpstr>Observación: </vt:lpstr>
      <vt:lpstr>Actividad: </vt:lpstr>
      <vt:lpstr>Próxima clase traer regla y compás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Propiedades de las raíces</dc:title>
  <dc:creator>alex.neurociencia@gmail.com</dc:creator>
  <cp:lastModifiedBy>alonceu@gmail.com</cp:lastModifiedBy>
  <cp:revision>18</cp:revision>
  <dcterms:created xsi:type="dcterms:W3CDTF">2021-03-12T15:42:41Z</dcterms:created>
  <dcterms:modified xsi:type="dcterms:W3CDTF">2021-03-22T20:38:03Z</dcterms:modified>
</cp:coreProperties>
</file>