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63467-C520-4DB6-BA9D-112F679A5B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Diagnostico 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2D8E7C-91D0-4236-882C-DC98E97A82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>
                <a:solidFill>
                  <a:schemeClr val="tx1"/>
                </a:solidFill>
              </a:rPr>
              <a:t>Objetivo: Resolver ejercicios de la unidad de números</a:t>
            </a:r>
          </a:p>
        </p:txBody>
      </p:sp>
    </p:spTree>
    <p:extLst>
      <p:ext uri="{BB962C8B-B14F-4D97-AF65-F5344CB8AC3E}">
        <p14:creationId xmlns:p14="http://schemas.microsoft.com/office/powerpoint/2010/main" val="4165469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D3E1AA7-4820-497D-BFA4-CB5684564D7E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243"/>
          <a:stretch/>
        </p:blipFill>
        <p:spPr bwMode="auto">
          <a:xfrm>
            <a:off x="2071815" y="420130"/>
            <a:ext cx="7331678" cy="55605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B3C544EB-645C-4E37-ADD5-B1EC7873CE51}"/>
              </a:ext>
            </a:extLst>
          </p:cNvPr>
          <p:cNvSpPr/>
          <p:nvPr/>
        </p:nvSpPr>
        <p:spPr>
          <a:xfrm>
            <a:off x="1952368" y="1136822"/>
            <a:ext cx="617837" cy="531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3E22EF5-F7FB-490A-AED3-C644E33AC90B}"/>
              </a:ext>
            </a:extLst>
          </p:cNvPr>
          <p:cNvSpPr/>
          <p:nvPr/>
        </p:nvSpPr>
        <p:spPr>
          <a:xfrm>
            <a:off x="1952367" y="3558746"/>
            <a:ext cx="617837" cy="531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813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F7C59F3-2230-4096-91F1-F00EDA3EB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721" y="1110564"/>
            <a:ext cx="7169190" cy="400513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1E9BFFE-5672-4CF7-9647-546063550B8E}"/>
              </a:ext>
            </a:extLst>
          </p:cNvPr>
          <p:cNvSpPr/>
          <p:nvPr/>
        </p:nvSpPr>
        <p:spPr>
          <a:xfrm>
            <a:off x="2176252" y="1110564"/>
            <a:ext cx="617837" cy="531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8A40039-903F-4A09-8560-0825578A0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235" y="5192154"/>
            <a:ext cx="2976308" cy="111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4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7A47A63-27DC-4E7F-92C5-AB177D0D5DBA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8495"/>
          <a:stretch/>
        </p:blipFill>
        <p:spPr bwMode="auto">
          <a:xfrm>
            <a:off x="2736893" y="617837"/>
            <a:ext cx="4603020" cy="46461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5AFD93A-2990-458A-AFCE-DE22C0826C58}"/>
              </a:ext>
            </a:extLst>
          </p:cNvPr>
          <p:cNvSpPr/>
          <p:nvPr/>
        </p:nvSpPr>
        <p:spPr>
          <a:xfrm>
            <a:off x="2533135" y="803189"/>
            <a:ext cx="617837" cy="531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22734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92761-C0A1-4ECB-9E96-8F75BB677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62047D-8839-40F2-9460-393F674C6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C3FB9AA-25BD-4DD7-AA05-E055C07197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211" y="679621"/>
            <a:ext cx="10123577" cy="5492579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934BC5A-7BE7-41CB-AF89-FFB2C880FB30}"/>
              </a:ext>
            </a:extLst>
          </p:cNvPr>
          <p:cNvSpPr/>
          <p:nvPr/>
        </p:nvSpPr>
        <p:spPr>
          <a:xfrm>
            <a:off x="910281" y="679621"/>
            <a:ext cx="617837" cy="531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B61DFFC-A723-4010-98B5-C16812C85235}"/>
              </a:ext>
            </a:extLst>
          </p:cNvPr>
          <p:cNvSpPr/>
          <p:nvPr/>
        </p:nvSpPr>
        <p:spPr>
          <a:xfrm>
            <a:off x="877693" y="3425910"/>
            <a:ext cx="617837" cy="531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2256329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12</TotalTime>
  <Words>17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Franklin Gothic Book</vt:lpstr>
      <vt:lpstr>Recorte</vt:lpstr>
      <vt:lpstr>Diagnostico 2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Diagnostico 2</dc:title>
  <dc:creator>Paula Moreno</dc:creator>
  <cp:lastModifiedBy>alonceu@gmail.com</cp:lastModifiedBy>
  <cp:revision>2</cp:revision>
  <dcterms:created xsi:type="dcterms:W3CDTF">2021-03-04T01:57:00Z</dcterms:created>
  <dcterms:modified xsi:type="dcterms:W3CDTF">2021-03-12T11:49:34Z</dcterms:modified>
</cp:coreProperties>
</file>