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389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689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382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325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332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24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864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146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727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804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922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9FE2C-7632-465A-BB15-172E1D167F09}" type="datetimeFigureOut">
              <a:rPr lang="es-CL" smtClean="0"/>
              <a:t>17-07-2020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158AC-A1BE-4888-A8F9-4EB51288BB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519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92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7502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857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589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6866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392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732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692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30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05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795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233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3911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407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528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4895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145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214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875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4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4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7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35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719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Panorámica</PresentationFormat>
  <Paragraphs>0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Elena</dc:creator>
  <cp:lastModifiedBy>María Elena</cp:lastModifiedBy>
  <cp:revision>3</cp:revision>
  <dcterms:created xsi:type="dcterms:W3CDTF">2020-07-17T07:35:07Z</dcterms:created>
  <dcterms:modified xsi:type="dcterms:W3CDTF">2020-07-17T07:42:58Z</dcterms:modified>
</cp:coreProperties>
</file>