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8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428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724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27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125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16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101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5896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82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327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271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20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32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111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99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69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09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2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Adverbs_of_frequency/Adverbs_of_Frequency_%E2%80%98%C2%B7_Technology_nb1223652t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49BB3-5CAC-4D9B-8059-D17801E2D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year</a:t>
            </a:r>
            <a:r>
              <a:rPr lang="es-CL" dirty="0"/>
              <a:t> </a:t>
            </a:r>
            <a:r>
              <a:rPr lang="es-CL" dirty="0" err="1"/>
              <a:t>review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E64D3B-9CB3-4696-93D2-BD11AE4F99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/>
              <a:t>6</a:t>
            </a:r>
            <a:r>
              <a:rPr lang="es-CL" dirty="0"/>
              <a:t>°  </a:t>
            </a:r>
            <a:r>
              <a:rPr lang="es-CL" dirty="0" err="1"/>
              <a:t>basico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514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6C0EC-F343-46AE-9ABD-7DE34FC9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766" y="52633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99E3666-C94C-4091-95D7-F71F4B81A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1" y="914400"/>
            <a:ext cx="8346749" cy="4824536"/>
          </a:xfrm>
        </p:spPr>
      </p:pic>
      <p:pic>
        <p:nvPicPr>
          <p:cNvPr id="7175" name="Picture 7" descr="What's in a name? - The Washington Post">
            <a:extLst>
              <a:ext uri="{FF2B5EF4-FFF2-40B4-BE49-F238E27FC236}">
                <a16:creationId xmlns:a16="http://schemas.microsoft.com/office/drawing/2014/main" id="{EDA29D41-121E-4FBE-ABF7-F8ECA02D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916713"/>
            <a:ext cx="1464425" cy="9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ere's How to Throw a Virtual Party and Make it a Success | Inc.com">
            <a:extLst>
              <a:ext uri="{FF2B5EF4-FFF2-40B4-BE49-F238E27FC236}">
                <a16:creationId xmlns:a16="http://schemas.microsoft.com/office/drawing/2014/main" id="{FF645998-A36E-43E5-95FC-9D2F880D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922647"/>
            <a:ext cx="710362" cy="3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Spain | Facts, Culture, History, &amp; Points of Interest | Britannica">
            <a:extLst>
              <a:ext uri="{FF2B5EF4-FFF2-40B4-BE49-F238E27FC236}">
                <a16:creationId xmlns:a16="http://schemas.microsoft.com/office/drawing/2014/main" id="{C0FDABD9-D390-4A39-B4A2-CD7CA6ED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25" y="2617625"/>
            <a:ext cx="660436" cy="4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arrival at gravity falls | I Don't Want To Be Alone Anymore human!Bill  cipher X reader">
            <a:extLst>
              <a:ext uri="{FF2B5EF4-FFF2-40B4-BE49-F238E27FC236}">
                <a16:creationId xmlns:a16="http://schemas.microsoft.com/office/drawing/2014/main" id="{C47A42D8-0E46-44A1-96D8-FD17D96F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92" y="3212977"/>
            <a:ext cx="1070882" cy="6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ow to Learn Mathematics Easily">
            <a:extLst>
              <a:ext uri="{FF2B5EF4-FFF2-40B4-BE49-F238E27FC236}">
                <a16:creationId xmlns:a16="http://schemas.microsoft.com/office/drawing/2014/main" id="{B7038755-B2E6-4108-856F-F789D425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84" y="3717032"/>
            <a:ext cx="1391816" cy="6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Do You Like Spaghetti Yogurt? - Super Simple Songs">
            <a:extLst>
              <a:ext uri="{FF2B5EF4-FFF2-40B4-BE49-F238E27FC236}">
                <a16:creationId xmlns:a16="http://schemas.microsoft.com/office/drawing/2014/main" id="{D77EA98D-1E9F-4F51-874A-B2D70DCA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66" y="4251099"/>
            <a:ext cx="924694" cy="9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My Cat! - Pet Game - Choose Your Pet Cat - YouTube">
            <a:extLst>
              <a:ext uri="{FF2B5EF4-FFF2-40B4-BE49-F238E27FC236}">
                <a16:creationId xmlns:a16="http://schemas.microsoft.com/office/drawing/2014/main" id="{88DFB00B-26D3-427D-9A00-7D5E483F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40" y="5270042"/>
            <a:ext cx="1043608" cy="5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AA39D0-DC72-4144-A947-27484ACC128B}"/>
              </a:ext>
            </a:extLst>
          </p:cNvPr>
          <p:cNvSpPr txBox="1"/>
          <p:nvPr/>
        </p:nvSpPr>
        <p:spPr>
          <a:xfrm>
            <a:off x="1138561" y="584198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 err="1"/>
              <a:t>Language</a:t>
            </a:r>
            <a:r>
              <a:rPr lang="es-CL" dirty="0"/>
              <a:t> / </a:t>
            </a:r>
            <a:r>
              <a:rPr lang="es-CL" dirty="0" err="1"/>
              <a:t>maths</a:t>
            </a:r>
            <a:r>
              <a:rPr lang="es-CL" dirty="0"/>
              <a:t> / English/ P. E. / </a:t>
            </a:r>
          </a:p>
          <a:p>
            <a:r>
              <a:rPr lang="es-CL" dirty="0"/>
              <a:t>Music / </a:t>
            </a:r>
            <a:r>
              <a:rPr lang="es-CL" dirty="0" err="1"/>
              <a:t>Arts</a:t>
            </a:r>
            <a:r>
              <a:rPr lang="es-CL" dirty="0"/>
              <a:t> / </a:t>
            </a:r>
            <a:r>
              <a:rPr lang="es-CL" dirty="0" err="1"/>
              <a:t>History</a:t>
            </a:r>
            <a:r>
              <a:rPr lang="es-CL" dirty="0"/>
              <a:t> / </a:t>
            </a:r>
            <a:r>
              <a:rPr lang="es-CL" dirty="0" err="1"/>
              <a:t>Science</a:t>
            </a:r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199DF-7A9F-43AB-83EC-1C85DF45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BEE045C-A4B2-4D9D-8EDA-A0601C52E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128" y="200025"/>
            <a:ext cx="9338572" cy="6143574"/>
          </a:xfrm>
        </p:spPr>
      </p:pic>
    </p:spTree>
    <p:extLst>
      <p:ext uri="{BB962C8B-B14F-4D97-AF65-F5344CB8AC3E}">
        <p14:creationId xmlns:p14="http://schemas.microsoft.com/office/powerpoint/2010/main" val="9274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9EE50-F5E9-487B-98C2-A171E92E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9FD03A-E5E4-4E4A-A707-ABCF4C63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https://es.liveworksheets.com/worksheets/en/English_as_a_Second_Language_(ESL)/Adverbs_of_frequency/Adverbs_of_Frequency_%E2%80%98%C2%B7_Technology_nb1223652tk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1351728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33</TotalTime>
  <Words>71</Words>
  <Application>Microsoft Office PowerPoint</Application>
  <PresentationFormat>Panorámica</PresentationFormat>
  <Paragraphs>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Estela de condensación</vt:lpstr>
      <vt:lpstr>Last year review</vt:lpstr>
      <vt:lpstr>Personal information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year review</dc:title>
  <dc:creator>56962287618</dc:creator>
  <cp:lastModifiedBy>María Eugenia Lucero Martínez</cp:lastModifiedBy>
  <cp:revision>4</cp:revision>
  <dcterms:created xsi:type="dcterms:W3CDTF">2021-03-08T02:30:26Z</dcterms:created>
  <dcterms:modified xsi:type="dcterms:W3CDTF">2021-03-30T10:49:10Z</dcterms:modified>
</cp:coreProperties>
</file>