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2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Greetings/Greetings_fq268628a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arm_animals/Farm_animal_listening_pe401974h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eelings_and_emotions/Feelings_and_emotions_sd845536l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618040" cy="1825096"/>
          </a:xfrm>
        </p:spPr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r>
              <a:rPr lang="es-MX" dirty="0"/>
              <a:t> 2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2°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EE0A-0E54-45DB-9D61-D38FFF69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FA45F-7FE9-4154-96D1-FBFFDD3B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https://es.liveworksheets.com/worksheets/en/English_as_a_Second_Language_(ESL)/Greetings/Greetings_fq268628ag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5" y="2264743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2543F-60BA-4618-837E-6F51BE2E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85933-2900-4030-9DA5-54F4802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https://es.liveworksheets.com/worksheets/en/English_as_a_Second_Language_(ESL)/Farm_animals/Farm_animal_listening_pe401974hv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23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8" y="291843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1512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E548-5878-49C0-9784-592DF98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DD3F7-D37F-4819-A2DE-7F26E067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https://es.liveworksheets.com/worksheets/en/English_as_a_Second_Language_(ESL)/Feelings_and_emotions/Feelings_and_emotions_sd845536lk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76276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68</TotalTime>
  <Words>206</Words>
  <Application>Microsoft Office PowerPoint</Application>
  <PresentationFormat>Presentación en pantalla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Estela de condensación</vt:lpstr>
      <vt:lpstr>Last year review 2</vt:lpstr>
      <vt:lpstr>Lets rock</vt:lpstr>
      <vt:lpstr>Personal information</vt:lpstr>
      <vt:lpstr>colors</vt:lpstr>
      <vt:lpstr>numbers</vt:lpstr>
      <vt:lpstr>animals</vt:lpstr>
      <vt:lpstr>activity</vt:lpstr>
      <vt:lpstr>Presentación de PowerPoint</vt:lpstr>
      <vt:lpstr>activity</vt:lpstr>
      <vt:lpstr>Presentación de PowerPoint</vt:lpstr>
      <vt:lpstr>activity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9</cp:revision>
  <dcterms:created xsi:type="dcterms:W3CDTF">2016-03-14T00:40:59Z</dcterms:created>
  <dcterms:modified xsi:type="dcterms:W3CDTF">2021-03-30T11:34:29Z</dcterms:modified>
</cp:coreProperties>
</file>