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7" r:id="rId5"/>
    <p:sldId id="259" r:id="rId6"/>
    <p:sldId id="262" r:id="rId7"/>
    <p:sldId id="271" r:id="rId8"/>
    <p:sldId id="266" r:id="rId9"/>
    <p:sldId id="27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2EBD20D1-422B-49DB-B823-6FAE0A8ED027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0906580-F987-4BCF-B56D-3A61585EDD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1512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20D1-422B-49DB-B823-6FAE0A8ED027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6580-F987-4BCF-B56D-3A61585EDD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2238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EBD20D1-422B-49DB-B823-6FAE0A8ED027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0906580-F987-4BCF-B56D-3A61585EDD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1728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EBD20D1-422B-49DB-B823-6FAE0A8ED027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0906580-F987-4BCF-B56D-3A61585EDDCD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5898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EBD20D1-422B-49DB-B823-6FAE0A8ED027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0906580-F987-4BCF-B56D-3A61585EDD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209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20D1-422B-49DB-B823-6FAE0A8ED027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6580-F987-4BCF-B56D-3A61585EDD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5572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20D1-422B-49DB-B823-6FAE0A8ED027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6580-F987-4BCF-B56D-3A61585EDD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7333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20D1-422B-49DB-B823-6FAE0A8ED027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6580-F987-4BCF-B56D-3A61585EDD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32438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EBD20D1-422B-49DB-B823-6FAE0A8ED027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0906580-F987-4BCF-B56D-3A61585EDD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9764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20D1-422B-49DB-B823-6FAE0A8ED027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6580-F987-4BCF-B56D-3A61585EDD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38690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EBD20D1-422B-49DB-B823-6FAE0A8ED027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0906580-F987-4BCF-B56D-3A61585EDD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8925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20D1-422B-49DB-B823-6FAE0A8ED027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6580-F987-4BCF-B56D-3A61585EDD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411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20D1-422B-49DB-B823-6FAE0A8ED027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6580-F987-4BCF-B56D-3A61585EDD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88385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20D1-422B-49DB-B823-6FAE0A8ED027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6580-F987-4BCF-B56D-3A61585EDD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22449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20D1-422B-49DB-B823-6FAE0A8ED027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6580-F987-4BCF-B56D-3A61585EDD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233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20D1-422B-49DB-B823-6FAE0A8ED027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6580-F987-4BCF-B56D-3A61585EDD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8527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20D1-422B-49DB-B823-6FAE0A8ED027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6580-F987-4BCF-B56D-3A61585EDD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56548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D20D1-422B-49DB-B823-6FAE0A8ED027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06580-F987-4BCF-B56D-3A61585EDD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81150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s.liveworksheets.com/worksheets/en/English_as_a_Second_Language_(ESL)/Personal_pronouns/Personal_Pronuns_-_Subject_hj112990xr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s.liveworksheets.com/worksheets/en/English_as_a_Second_Language_(ESL)/Prepositions_of_place/Prepositions_of_place_if143587tv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s.liveworksheets.com/worksheets/en/English_as_a_Second_Language_(ESL)/Days_of_the_week/Learn_with_us_2_revision_2_pt316546sb" TargetMode="External"/><Relationship Id="rId2" Type="http://schemas.openxmlformats.org/officeDocument/2006/relationships/hyperlink" Target="https://www.youtube.com/watch?v=6IANEgOBXi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AEADB4-BE0F-438C-A5C0-C2A118EED5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err="1"/>
              <a:t>Last</a:t>
            </a:r>
            <a:r>
              <a:rPr lang="es-CL" dirty="0"/>
              <a:t> </a:t>
            </a:r>
            <a:r>
              <a:rPr lang="es-CL" dirty="0" err="1"/>
              <a:t>year</a:t>
            </a:r>
            <a:r>
              <a:rPr lang="es-CL" dirty="0"/>
              <a:t> </a:t>
            </a:r>
            <a:r>
              <a:rPr lang="es-CL" dirty="0" err="1"/>
              <a:t>review</a:t>
            </a:r>
            <a:r>
              <a:rPr lang="es-CL"/>
              <a:t> 3 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2F68D3-9128-4AAA-8905-55F809E169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3° </a:t>
            </a:r>
            <a:r>
              <a:rPr lang="es-CL" dirty="0" err="1"/>
              <a:t>basico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51344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98C20C-DE22-4F1D-B145-03E03313D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Personal </a:t>
            </a:r>
            <a:r>
              <a:rPr lang="es-CL" dirty="0" err="1"/>
              <a:t>information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F80FAE-A223-44B9-BC8C-620768D70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name is ___</a:t>
            </a:r>
            <a:r>
              <a:rPr lang="en-US" sz="2400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Héctor</a:t>
            </a:r>
            <a:r>
              <a:rPr lang="en-US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___________.</a:t>
            </a:r>
            <a:endParaRPr lang="es-C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last name is _</a:t>
            </a:r>
            <a:r>
              <a:rPr lang="en-US" sz="2400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González</a:t>
            </a:r>
            <a:r>
              <a:rPr lang="en-US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______.</a:t>
            </a:r>
            <a:endParaRPr lang="es-C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am ___</a:t>
            </a:r>
            <a:r>
              <a:rPr lang="en-US" sz="2400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35</a:t>
            </a:r>
            <a:r>
              <a:rPr lang="en-US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 years old.</a:t>
            </a:r>
            <a:endParaRPr lang="es-C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live in ___</a:t>
            </a:r>
            <a:r>
              <a:rPr lang="en-US" sz="2400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Rancagua</a:t>
            </a:r>
            <a:r>
              <a:rPr lang="en-US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 city.	</a:t>
            </a:r>
            <a:endParaRPr lang="es-C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85745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B3333-0763-4A3B-A1E0-530724216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Personal </a:t>
            </a:r>
            <a:r>
              <a:rPr lang="es-CL" dirty="0" err="1"/>
              <a:t>pronouns</a:t>
            </a:r>
            <a:endParaRPr lang="es-CL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BC3A7B2D-43DC-47F6-93ED-D5838358978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47" y="1327150"/>
            <a:ext cx="4582928" cy="53498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C0F85010-003D-4285-AF2D-86D698DB6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100" y="2057401"/>
            <a:ext cx="3476625" cy="34160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HE: el/ Carlos (sustantivo propio)</a:t>
            </a:r>
            <a:endParaRPr lang="es-C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</a:t>
            </a:r>
            <a:r>
              <a:rPr lang="es-MX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ella / Ignacia (sustantivo propio)</a:t>
            </a:r>
            <a:endParaRPr lang="es-C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We: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Nosotros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Tony Stark and I </a:t>
            </a:r>
            <a:endParaRPr lang="es-C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You: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Peter Parker and you</a:t>
            </a:r>
            <a:endParaRPr lang="es-C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They: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ellos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Mike, Dustin, Eleven, and Lucas</a:t>
            </a:r>
            <a:endParaRPr lang="es-C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4F16C06-4798-472C-AD9F-6B6F539666BA}"/>
              </a:ext>
            </a:extLst>
          </p:cNvPr>
          <p:cNvSpPr txBox="1"/>
          <p:nvPr/>
        </p:nvSpPr>
        <p:spPr>
          <a:xfrm>
            <a:off x="7963270" y="18192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B3DD5E9-8AAF-403F-B396-DD6A3222CD9C}"/>
              </a:ext>
            </a:extLst>
          </p:cNvPr>
          <p:cNvSpPr txBox="1"/>
          <p:nvPr/>
        </p:nvSpPr>
        <p:spPr>
          <a:xfrm>
            <a:off x="5388746" y="2121763"/>
            <a:ext cx="275925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I: yo</a:t>
            </a:r>
          </a:p>
          <a:p>
            <a:endParaRPr lang="es-CL" dirty="0"/>
          </a:p>
          <a:p>
            <a:r>
              <a:rPr lang="es-CL" dirty="0" err="1"/>
              <a:t>You</a:t>
            </a:r>
            <a:r>
              <a:rPr lang="es-CL" dirty="0"/>
              <a:t>: tu/ ustedes</a:t>
            </a:r>
          </a:p>
          <a:p>
            <a:endParaRPr lang="es-CL" dirty="0"/>
          </a:p>
          <a:p>
            <a:r>
              <a:rPr lang="es-CL" dirty="0"/>
              <a:t>He: el</a:t>
            </a:r>
          </a:p>
          <a:p>
            <a:endParaRPr lang="es-CL" dirty="0"/>
          </a:p>
          <a:p>
            <a:r>
              <a:rPr lang="es-CL" dirty="0" err="1"/>
              <a:t>She</a:t>
            </a:r>
            <a:r>
              <a:rPr lang="es-CL" dirty="0"/>
              <a:t>: ella</a:t>
            </a:r>
          </a:p>
          <a:p>
            <a:endParaRPr lang="es-CL" dirty="0"/>
          </a:p>
          <a:p>
            <a:r>
              <a:rPr lang="es-CL" dirty="0" err="1"/>
              <a:t>It</a:t>
            </a:r>
            <a:r>
              <a:rPr lang="es-CL" dirty="0"/>
              <a:t>: animal/ cosa</a:t>
            </a:r>
          </a:p>
          <a:p>
            <a:endParaRPr lang="es-CL" dirty="0"/>
          </a:p>
          <a:p>
            <a:r>
              <a:rPr lang="es-CL" dirty="0" err="1"/>
              <a:t>We</a:t>
            </a:r>
            <a:r>
              <a:rPr lang="es-CL" dirty="0"/>
              <a:t> : nosotros/ nosotras</a:t>
            </a:r>
          </a:p>
          <a:p>
            <a:endParaRPr lang="es-CL" dirty="0"/>
          </a:p>
          <a:p>
            <a:r>
              <a:rPr lang="es-CL" dirty="0" err="1"/>
              <a:t>They</a:t>
            </a:r>
            <a:r>
              <a:rPr lang="es-CL" dirty="0"/>
              <a:t>: ellos/ellas</a:t>
            </a:r>
          </a:p>
        </p:txBody>
      </p:sp>
    </p:spTree>
    <p:extLst>
      <p:ext uri="{BB962C8B-B14F-4D97-AF65-F5344CB8AC3E}">
        <p14:creationId xmlns:p14="http://schemas.microsoft.com/office/powerpoint/2010/main" val="3909265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B9A174-FE88-4E3F-B2F6-4D44FEBCA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Activity</a:t>
            </a:r>
            <a:r>
              <a:rPr lang="es-CL" dirty="0"/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EA24C3-54A4-4D07-8DA7-BC76D4DBD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https://es.liveworksheets.com/worksheets/en/English_as_a_Second_Language_(ESL)/Personal_pronouns/Personal_Pronuns_-_Subject_hj112990xr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70244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0AA6A8-451F-4EC8-BA32-FFCAE2C27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CL" dirty="0"/>
            </a:br>
            <a:endParaRPr lang="es-CL" dirty="0"/>
          </a:p>
        </p:txBody>
      </p:sp>
      <p:pic>
        <p:nvPicPr>
          <p:cNvPr id="4" name="Picture 2" descr="Pin en Scuole">
            <a:extLst>
              <a:ext uri="{FF2B5EF4-FFF2-40B4-BE49-F238E27FC236}">
                <a16:creationId xmlns:a16="http://schemas.microsoft.com/office/drawing/2014/main" id="{99CDDCB8-F404-4DCF-A841-FC93C7F9F5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657" y="-209930"/>
            <a:ext cx="4981575" cy="727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BF6B95F-3ECE-4775-9BE8-EFA2FEC52DFB}"/>
              </a:ext>
            </a:extLst>
          </p:cNvPr>
          <p:cNvSpPr txBox="1"/>
          <p:nvPr/>
        </p:nvSpPr>
        <p:spPr>
          <a:xfrm>
            <a:off x="115410" y="399495"/>
            <a:ext cx="2902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/>
              <a:t>Objective</a:t>
            </a:r>
            <a:r>
              <a:rPr lang="es-CL" dirty="0"/>
              <a:t>: </a:t>
            </a:r>
            <a:r>
              <a:rPr lang="es-CL" dirty="0" err="1"/>
              <a:t>say</a:t>
            </a:r>
            <a:r>
              <a:rPr lang="es-CL" dirty="0"/>
              <a:t> </a:t>
            </a:r>
            <a:r>
              <a:rPr lang="es-CL" dirty="0" err="1"/>
              <a:t>the</a:t>
            </a:r>
            <a:r>
              <a:rPr lang="es-CL" dirty="0"/>
              <a:t> </a:t>
            </a:r>
            <a:r>
              <a:rPr lang="es-CL" dirty="0" err="1"/>
              <a:t>numbers</a:t>
            </a:r>
            <a:r>
              <a:rPr lang="es-C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9998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E00D5-7EDD-470D-96C3-B49E139FC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96849"/>
            <a:ext cx="8610600" cy="1293028"/>
          </a:xfrm>
        </p:spPr>
        <p:txBody>
          <a:bodyPr/>
          <a:lstStyle/>
          <a:p>
            <a:pPr eaLnBrk="1" hangingPunct="1">
              <a:defRPr/>
            </a:pPr>
            <a:r>
              <a:rPr lang="es-MX" dirty="0" err="1"/>
              <a:t>prepositions</a:t>
            </a:r>
            <a:endParaRPr lang="es-CL" dirty="0"/>
          </a:p>
        </p:txBody>
      </p:sp>
      <p:pic>
        <p:nvPicPr>
          <p:cNvPr id="11266" name="Picture 2" descr="Prepositions – Unit 1 | ThE BiLiNGuaL CoRNeR">
            <a:extLst>
              <a:ext uri="{FF2B5EF4-FFF2-40B4-BE49-F238E27FC236}">
                <a16:creationId xmlns:a16="http://schemas.microsoft.com/office/drawing/2014/main" id="{108DF77C-9A52-4811-AFE1-36E77C230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31" y="1489877"/>
            <a:ext cx="5113338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2B91DD4-27B4-4F8C-B900-2D3333919D15}"/>
              </a:ext>
            </a:extLst>
          </p:cNvPr>
          <p:cNvSpPr txBox="1"/>
          <p:nvPr/>
        </p:nvSpPr>
        <p:spPr>
          <a:xfrm>
            <a:off x="5452269" y="1628743"/>
            <a:ext cx="564481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/>
              <a:t>Complete </a:t>
            </a:r>
            <a:r>
              <a:rPr lang="es-CL" sz="2800" dirty="0" err="1"/>
              <a:t>sentences</a:t>
            </a:r>
            <a:r>
              <a:rPr lang="es-CL" sz="2800" dirty="0"/>
              <a:t>.</a:t>
            </a:r>
          </a:p>
          <a:p>
            <a:r>
              <a:rPr lang="es-CL" sz="2800" dirty="0"/>
              <a:t>1. </a:t>
            </a:r>
            <a:r>
              <a:rPr lang="es-CL" sz="2800" dirty="0" err="1"/>
              <a:t>The</a:t>
            </a:r>
            <a:r>
              <a:rPr lang="es-CL" sz="2800" dirty="0"/>
              <a:t> </a:t>
            </a:r>
            <a:r>
              <a:rPr lang="es-CL" sz="2800" dirty="0" err="1"/>
              <a:t>fish</a:t>
            </a:r>
            <a:r>
              <a:rPr lang="es-CL" sz="2800" dirty="0"/>
              <a:t> </a:t>
            </a:r>
            <a:r>
              <a:rPr lang="es-CL" sz="2800" dirty="0" err="1"/>
              <a:t>is</a:t>
            </a:r>
            <a:r>
              <a:rPr lang="es-CL" sz="2800" dirty="0"/>
              <a:t> in </a:t>
            </a:r>
            <a:r>
              <a:rPr lang="es-CL" sz="2800" dirty="0" err="1"/>
              <a:t>the</a:t>
            </a:r>
            <a:r>
              <a:rPr lang="es-CL" sz="2800" dirty="0"/>
              <a:t> box</a:t>
            </a:r>
          </a:p>
          <a:p>
            <a:r>
              <a:rPr lang="es-CL" sz="2800" dirty="0"/>
              <a:t>2. </a:t>
            </a:r>
            <a:r>
              <a:rPr lang="es-CL" sz="2800" dirty="0" err="1"/>
              <a:t>The</a:t>
            </a:r>
            <a:r>
              <a:rPr lang="es-CL" sz="2800" dirty="0"/>
              <a:t> </a:t>
            </a:r>
            <a:r>
              <a:rPr lang="es-CL" sz="2800" dirty="0" err="1"/>
              <a:t>fish</a:t>
            </a:r>
            <a:r>
              <a:rPr lang="es-CL" sz="2800" dirty="0"/>
              <a:t> </a:t>
            </a:r>
            <a:r>
              <a:rPr lang="es-CL" sz="2800" dirty="0" err="1"/>
              <a:t>is</a:t>
            </a:r>
            <a:r>
              <a:rPr lang="es-CL" sz="2800" dirty="0"/>
              <a:t> </a:t>
            </a:r>
            <a:r>
              <a:rPr lang="es-CL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r>
              <a:rPr lang="es-CL" sz="2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CL" sz="2800" dirty="0"/>
              <a:t>_ </a:t>
            </a:r>
            <a:r>
              <a:rPr lang="es-CL" sz="2800" dirty="0" err="1"/>
              <a:t>the</a:t>
            </a:r>
            <a:r>
              <a:rPr lang="es-CL" sz="2800" dirty="0"/>
              <a:t> box.</a:t>
            </a:r>
          </a:p>
          <a:p>
            <a:r>
              <a:rPr lang="es-CL" sz="2800" dirty="0"/>
              <a:t>3. </a:t>
            </a:r>
            <a:r>
              <a:rPr lang="es-CL" sz="2800" dirty="0" err="1"/>
              <a:t>The</a:t>
            </a:r>
            <a:r>
              <a:rPr lang="es-CL" sz="2800" dirty="0"/>
              <a:t> </a:t>
            </a:r>
            <a:r>
              <a:rPr lang="es-CL" sz="2800" dirty="0" err="1"/>
              <a:t>fish</a:t>
            </a:r>
            <a:r>
              <a:rPr lang="es-CL" sz="2800" dirty="0"/>
              <a:t> </a:t>
            </a:r>
            <a:r>
              <a:rPr lang="es-CL" sz="2800" dirty="0" err="1"/>
              <a:t>is</a:t>
            </a:r>
            <a:r>
              <a:rPr lang="es-CL" sz="2800" dirty="0"/>
              <a:t> </a:t>
            </a:r>
            <a:r>
              <a:rPr lang="es-CL" sz="2800" u="sng" dirty="0"/>
              <a:t>_</a:t>
            </a:r>
            <a:r>
              <a:rPr lang="es-CL" sz="2800" u="sng" dirty="0" err="1"/>
              <a:t>under</a:t>
            </a:r>
            <a:r>
              <a:rPr lang="es-CL" sz="2800" u="sng" dirty="0"/>
              <a:t> </a:t>
            </a:r>
            <a:r>
              <a:rPr lang="es-CL" sz="2800" u="sng" dirty="0" err="1"/>
              <a:t>the</a:t>
            </a:r>
            <a:r>
              <a:rPr lang="es-CL" sz="2800" u="sng" dirty="0"/>
              <a:t> box_.</a:t>
            </a:r>
          </a:p>
          <a:p>
            <a:r>
              <a:rPr lang="es-CL" sz="2800" dirty="0"/>
              <a:t>4 </a:t>
            </a:r>
            <a:r>
              <a:rPr lang="es-CL" sz="2800" dirty="0" err="1"/>
              <a:t>the</a:t>
            </a:r>
            <a:r>
              <a:rPr lang="es-CL" sz="2800" dirty="0"/>
              <a:t> </a:t>
            </a:r>
            <a:r>
              <a:rPr lang="es-CL" sz="2800" dirty="0" err="1"/>
              <a:t>fish_</a:t>
            </a:r>
            <a:r>
              <a:rPr lang="es-CL" sz="2800" u="sng" dirty="0" err="1"/>
              <a:t>is</a:t>
            </a:r>
            <a:r>
              <a:rPr lang="es-CL" sz="2800" u="sng" dirty="0"/>
              <a:t> </a:t>
            </a:r>
            <a:r>
              <a:rPr lang="es-CL" sz="2800" u="sng" dirty="0" err="1"/>
              <a:t>behind</a:t>
            </a:r>
            <a:r>
              <a:rPr lang="es-CL" sz="2800" u="sng" dirty="0"/>
              <a:t> </a:t>
            </a:r>
            <a:r>
              <a:rPr lang="es-CL" sz="2800" u="sng" dirty="0" err="1"/>
              <a:t>the</a:t>
            </a:r>
            <a:r>
              <a:rPr lang="es-CL" sz="2800" u="sng" dirty="0"/>
              <a:t> box</a:t>
            </a:r>
            <a:r>
              <a:rPr lang="es-CL" sz="2800" dirty="0"/>
              <a:t>_.</a:t>
            </a:r>
          </a:p>
          <a:p>
            <a:r>
              <a:rPr lang="es-CL" sz="2800" dirty="0"/>
              <a:t>5. </a:t>
            </a:r>
            <a:r>
              <a:rPr lang="es-CL" sz="2800" dirty="0" err="1"/>
              <a:t>The</a:t>
            </a:r>
            <a:r>
              <a:rPr lang="es-CL" sz="2800" dirty="0"/>
              <a:t> </a:t>
            </a:r>
            <a:r>
              <a:rPr lang="es-CL" sz="2800" dirty="0" err="1"/>
              <a:t>fish</a:t>
            </a:r>
            <a:r>
              <a:rPr lang="es-CL" sz="2800" dirty="0"/>
              <a:t> </a:t>
            </a:r>
            <a:r>
              <a:rPr lang="es-CL" sz="2800" u="sng" dirty="0" err="1"/>
              <a:t>is</a:t>
            </a:r>
            <a:r>
              <a:rPr lang="es-CL" sz="2800" u="sng" dirty="0"/>
              <a:t> </a:t>
            </a:r>
            <a:r>
              <a:rPr lang="es-CL" sz="2800" u="sng" dirty="0" err="1"/>
              <a:t>next</a:t>
            </a:r>
            <a:r>
              <a:rPr lang="es-CL" sz="2800" u="sng" dirty="0"/>
              <a:t> </a:t>
            </a:r>
            <a:r>
              <a:rPr lang="es-CL" sz="2800" u="sng" dirty="0" err="1"/>
              <a:t>to</a:t>
            </a:r>
            <a:r>
              <a:rPr lang="es-CL" sz="2800" u="sng" dirty="0"/>
              <a:t> </a:t>
            </a:r>
            <a:r>
              <a:rPr lang="es-CL" sz="2800" u="sng" dirty="0" err="1"/>
              <a:t>the</a:t>
            </a:r>
            <a:r>
              <a:rPr lang="es-CL" sz="2800" u="sng" dirty="0"/>
              <a:t> box</a:t>
            </a:r>
            <a:r>
              <a:rPr lang="es-CL" sz="2800" dirty="0"/>
              <a:t>_.</a:t>
            </a:r>
          </a:p>
          <a:p>
            <a:r>
              <a:rPr lang="es-CL" sz="2800" dirty="0"/>
              <a:t>6. </a:t>
            </a:r>
            <a:r>
              <a:rPr lang="es-CL" sz="2800" dirty="0" err="1"/>
              <a:t>The</a:t>
            </a:r>
            <a:r>
              <a:rPr lang="es-CL" sz="2800" dirty="0"/>
              <a:t> </a:t>
            </a:r>
            <a:r>
              <a:rPr lang="es-CL" sz="2800" dirty="0" err="1"/>
              <a:t>fish</a:t>
            </a:r>
            <a:r>
              <a:rPr lang="es-CL" sz="2800" u="sng" dirty="0" err="1"/>
              <a:t>_is</a:t>
            </a:r>
            <a:r>
              <a:rPr lang="es-CL" sz="2800" u="sng" dirty="0"/>
              <a:t> in </a:t>
            </a:r>
            <a:r>
              <a:rPr lang="es-CL" sz="2800" u="sng" dirty="0" err="1"/>
              <a:t>front</a:t>
            </a:r>
            <a:r>
              <a:rPr lang="es-CL" sz="2800" u="sng" dirty="0"/>
              <a:t> </a:t>
            </a:r>
            <a:r>
              <a:rPr lang="es-CL" sz="2800" u="sng" dirty="0" err="1"/>
              <a:t>of</a:t>
            </a:r>
            <a:r>
              <a:rPr lang="es-CL" sz="2800" u="sng" dirty="0"/>
              <a:t> </a:t>
            </a:r>
            <a:r>
              <a:rPr lang="es-CL" sz="2800" u="sng" dirty="0" err="1"/>
              <a:t>the</a:t>
            </a:r>
            <a:r>
              <a:rPr lang="es-CL" sz="2800" u="sng" dirty="0"/>
              <a:t> box_.</a:t>
            </a:r>
          </a:p>
          <a:p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1310B4-B3A2-47D4-8AFF-2B07729E1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Activity</a:t>
            </a:r>
            <a:br>
              <a:rPr lang="es-CL" dirty="0"/>
            </a:b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A7B7-1CD4-4A1D-AB40-B12A40BE5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https://es.liveworksheets.com/worksheets/en/English_as_a_Second_Language_(ESL)/Prepositions_of_place/Prepositions_of_place_if143587tv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19189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9AA518-274C-4C8C-A616-CF8C522BA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err="1"/>
              <a:t>Days</a:t>
            </a:r>
            <a:r>
              <a:rPr lang="es-CL" dirty="0"/>
              <a:t> </a:t>
            </a:r>
            <a:r>
              <a:rPr lang="es-CL" dirty="0" err="1"/>
              <a:t>of</a:t>
            </a:r>
            <a:r>
              <a:rPr lang="es-CL" dirty="0"/>
              <a:t> </a:t>
            </a:r>
            <a:r>
              <a:rPr lang="es-CL" dirty="0" err="1"/>
              <a:t>the</a:t>
            </a:r>
            <a:r>
              <a:rPr lang="es-CL" dirty="0"/>
              <a:t> </a:t>
            </a:r>
            <a:r>
              <a:rPr lang="es-CL" dirty="0" err="1"/>
              <a:t>week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A3CEC5-430D-4C6A-B00A-F34E96C36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CL" sz="3200" dirty="0" err="1"/>
              <a:t>Monday</a:t>
            </a:r>
            <a:r>
              <a:rPr lang="es-CL" sz="3200" dirty="0"/>
              <a:t> </a:t>
            </a:r>
          </a:p>
          <a:p>
            <a:pPr algn="ctr"/>
            <a:r>
              <a:rPr lang="es-CL" sz="3200" dirty="0" err="1"/>
              <a:t>Tuesday</a:t>
            </a:r>
            <a:endParaRPr lang="es-CL" sz="3200" dirty="0"/>
          </a:p>
          <a:p>
            <a:pPr algn="ctr"/>
            <a:r>
              <a:rPr lang="es-CL" sz="3200" dirty="0" err="1"/>
              <a:t>Wednesday</a:t>
            </a:r>
            <a:endParaRPr lang="es-CL" sz="3200" dirty="0"/>
          </a:p>
          <a:p>
            <a:pPr algn="ctr"/>
            <a:r>
              <a:rPr lang="es-CL" sz="3200" dirty="0" err="1"/>
              <a:t>Thursday</a:t>
            </a:r>
            <a:endParaRPr lang="es-CL" sz="3200" dirty="0"/>
          </a:p>
          <a:p>
            <a:pPr algn="ctr"/>
            <a:r>
              <a:rPr lang="es-CL" sz="3200" dirty="0"/>
              <a:t>Friday</a:t>
            </a:r>
          </a:p>
          <a:p>
            <a:pPr algn="ctr"/>
            <a:r>
              <a:rPr lang="es-CL" sz="3200" dirty="0" err="1"/>
              <a:t>Saturday</a:t>
            </a:r>
            <a:endParaRPr lang="es-CL" sz="3200" dirty="0"/>
          </a:p>
          <a:p>
            <a:pPr algn="ctr"/>
            <a:r>
              <a:rPr lang="es-CL" sz="3200" dirty="0" err="1"/>
              <a:t>Sunday</a:t>
            </a:r>
            <a:endParaRPr lang="es-CL" sz="3200" dirty="0"/>
          </a:p>
          <a:p>
            <a:endParaRPr lang="es-CL" dirty="0"/>
          </a:p>
          <a:p>
            <a:endParaRPr lang="es-C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1AFE7AB-77D2-485B-BCC5-7138ACC453F0}"/>
              </a:ext>
            </a:extLst>
          </p:cNvPr>
          <p:cNvSpPr txBox="1"/>
          <p:nvPr/>
        </p:nvSpPr>
        <p:spPr>
          <a:xfrm>
            <a:off x="177553" y="443883"/>
            <a:ext cx="41725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err="1"/>
              <a:t>Objective</a:t>
            </a:r>
            <a:r>
              <a:rPr lang="es-CL" sz="3200" dirty="0"/>
              <a:t>: </a:t>
            </a:r>
            <a:r>
              <a:rPr lang="es-CL" sz="3200" dirty="0" err="1"/>
              <a:t>saying</a:t>
            </a:r>
            <a:r>
              <a:rPr lang="es-CL" sz="3200" dirty="0"/>
              <a:t>  </a:t>
            </a:r>
            <a:r>
              <a:rPr lang="es-CL" sz="3200" dirty="0" err="1"/>
              <a:t>the</a:t>
            </a:r>
            <a:r>
              <a:rPr lang="es-CL" sz="3200" dirty="0"/>
              <a:t> </a:t>
            </a:r>
            <a:r>
              <a:rPr lang="es-CL" sz="3200" dirty="0" err="1"/>
              <a:t>days</a:t>
            </a:r>
            <a:r>
              <a:rPr lang="es-CL" sz="3200" dirty="0"/>
              <a:t> </a:t>
            </a:r>
            <a:r>
              <a:rPr lang="es-CL" sz="3200" dirty="0" err="1"/>
              <a:t>of</a:t>
            </a:r>
            <a:r>
              <a:rPr lang="es-CL" sz="3200" dirty="0"/>
              <a:t> </a:t>
            </a:r>
            <a:r>
              <a:rPr lang="es-CL" sz="3200" dirty="0" err="1"/>
              <a:t>the</a:t>
            </a:r>
            <a:r>
              <a:rPr lang="es-CL" sz="3200" dirty="0"/>
              <a:t> </a:t>
            </a:r>
            <a:r>
              <a:rPr lang="es-CL" sz="3200" dirty="0" err="1"/>
              <a:t>week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1325021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AECD8E-D69C-4A0B-995F-182B4D33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activity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46C09C-0ACD-46A6-8315-E4B14A57F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https://www.youtube.com/watch?v=6IANEgOBXi0</a:t>
            </a:r>
            <a:endParaRPr lang="es-CL" dirty="0"/>
          </a:p>
          <a:p>
            <a:endParaRPr lang="es-CL" dirty="0"/>
          </a:p>
          <a:p>
            <a:r>
              <a:rPr lang="es-CL" dirty="0">
                <a:hlinkClick r:id="rId3"/>
              </a:rPr>
              <a:t>https://es.liveworksheets.com/worksheets/en/English_as_a_Second_Language_(ESL)/Days_of_the_week/Learn_with_us_2_revision_2_pt316546sb</a:t>
            </a:r>
            <a:endParaRPr lang="es-CL" dirty="0"/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40196955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Estela de condensación</Template>
  <TotalTime>325</TotalTime>
  <Words>340</Words>
  <Application>Microsoft Office PowerPoint</Application>
  <PresentationFormat>Panorámica</PresentationFormat>
  <Paragraphs>53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Century Gothic</vt:lpstr>
      <vt:lpstr>Estela de condensación</vt:lpstr>
      <vt:lpstr>Last year review 3 </vt:lpstr>
      <vt:lpstr>Personal information</vt:lpstr>
      <vt:lpstr>Personal pronouns</vt:lpstr>
      <vt:lpstr>Activity </vt:lpstr>
      <vt:lpstr> </vt:lpstr>
      <vt:lpstr>prepositions</vt:lpstr>
      <vt:lpstr>Activity </vt:lpstr>
      <vt:lpstr>Days of the week</vt:lpstr>
      <vt:lpstr>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Last year review</dc:title>
  <dc:creator>56962287618</dc:creator>
  <cp:lastModifiedBy>María Eugenia Lucero Martínez</cp:lastModifiedBy>
  <cp:revision>22</cp:revision>
  <dcterms:created xsi:type="dcterms:W3CDTF">2021-03-08T02:03:00Z</dcterms:created>
  <dcterms:modified xsi:type="dcterms:W3CDTF">2021-03-30T12:24:33Z</dcterms:modified>
</cp:coreProperties>
</file>