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5" r:id="rId3"/>
    <p:sldId id="262" r:id="rId4"/>
    <p:sldId id="269" r:id="rId5"/>
    <p:sldId id="266" r:id="rId6"/>
    <p:sldId id="270" r:id="rId7"/>
    <p:sldId id="257" r:id="rId8"/>
    <p:sldId id="26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FE49638B-3D5F-49B7-8696-30BD872C1CA6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A2F733B5-B088-4A0A-8189-258A5DAF760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03718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638B-3D5F-49B7-8696-30BD872C1CA6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33B5-B088-4A0A-8189-258A5DAF760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64209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E49638B-3D5F-49B7-8696-30BD872C1CA6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2F733B5-B088-4A0A-8189-258A5DAF760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02604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E49638B-3D5F-49B7-8696-30BD872C1CA6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2F733B5-B088-4A0A-8189-258A5DAF760F}" type="slidenum">
              <a:rPr lang="es-CL" smtClean="0"/>
              <a:t>‹Nº›</a:t>
            </a:fld>
            <a:endParaRPr lang="es-CL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2576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E49638B-3D5F-49B7-8696-30BD872C1CA6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2F733B5-B088-4A0A-8189-258A5DAF760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7173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638B-3D5F-49B7-8696-30BD872C1CA6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33B5-B088-4A0A-8189-258A5DAF760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54268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638B-3D5F-49B7-8696-30BD872C1CA6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33B5-B088-4A0A-8189-258A5DAF760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3501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638B-3D5F-49B7-8696-30BD872C1CA6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33B5-B088-4A0A-8189-258A5DAF760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301578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E49638B-3D5F-49B7-8696-30BD872C1CA6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2F733B5-B088-4A0A-8189-258A5DAF760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64657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638B-3D5F-49B7-8696-30BD872C1CA6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33B5-B088-4A0A-8189-258A5DAF760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42095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E49638B-3D5F-49B7-8696-30BD872C1CA6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2F733B5-B088-4A0A-8189-258A5DAF760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17719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638B-3D5F-49B7-8696-30BD872C1CA6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33B5-B088-4A0A-8189-258A5DAF760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88943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638B-3D5F-49B7-8696-30BD872C1CA6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33B5-B088-4A0A-8189-258A5DAF760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31730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638B-3D5F-49B7-8696-30BD872C1CA6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33B5-B088-4A0A-8189-258A5DAF760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91662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638B-3D5F-49B7-8696-30BD872C1CA6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33B5-B088-4A0A-8189-258A5DAF760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34701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638B-3D5F-49B7-8696-30BD872C1CA6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33B5-B088-4A0A-8189-258A5DAF760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0041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638B-3D5F-49B7-8696-30BD872C1CA6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33B5-B088-4A0A-8189-258A5DAF760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8369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9638B-3D5F-49B7-8696-30BD872C1CA6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733B5-B088-4A0A-8189-258A5DAF760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9268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m9-4zCiQng" TargetMode="External"/><Relationship Id="rId2" Type="http://schemas.openxmlformats.org/officeDocument/2006/relationships/hyperlink" Target="https://www.youtube.com/watch?v=ibTiIaI6Ks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es.liveworksheets.com/worksheets/en/English_as_a_Second_Language_(ESL)/Prepositions_of_place/Prepositions_of_place_if143587tv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es.liveworksheets.com/worksheets/en/English_as_a_Second_Language_(ESL)/Days_of_the_week/Learn_with_us_2_revision_2_pt316546sb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es.liveworksheets.com/worksheets/en/English_as_a_Second_Language_(ESL)/Can_or_can't/Can_animals_do_this_(Can_or_can't)_ly2151ko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CD0168-BA7F-4AC2-B806-A9D999C220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err="1"/>
              <a:t>Last</a:t>
            </a:r>
            <a:r>
              <a:rPr lang="es-CL" dirty="0"/>
              <a:t> </a:t>
            </a:r>
            <a:r>
              <a:rPr lang="es-CL" dirty="0" err="1"/>
              <a:t>year</a:t>
            </a:r>
            <a:r>
              <a:rPr lang="es-CL" dirty="0"/>
              <a:t> </a:t>
            </a:r>
            <a:r>
              <a:rPr lang="es-CL" dirty="0" err="1"/>
              <a:t>review</a:t>
            </a:r>
            <a:r>
              <a:rPr lang="es-CL"/>
              <a:t> 3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5CE2CDE-7687-4CF3-9F80-6964E3BBCB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/>
              <a:t>4° básico </a:t>
            </a:r>
          </a:p>
        </p:txBody>
      </p:sp>
    </p:spTree>
    <p:extLst>
      <p:ext uri="{BB962C8B-B14F-4D97-AF65-F5344CB8AC3E}">
        <p14:creationId xmlns:p14="http://schemas.microsoft.com/office/powerpoint/2010/main" val="52901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E6C0EC-F343-46AE-9ABD-7DE34FC98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8766" y="88967"/>
            <a:ext cx="8610600" cy="1293028"/>
          </a:xfrm>
        </p:spPr>
        <p:txBody>
          <a:bodyPr/>
          <a:lstStyle/>
          <a:p>
            <a:pPr>
              <a:defRPr/>
            </a:pPr>
            <a:r>
              <a:rPr lang="es-CL" dirty="0"/>
              <a:t>Personal </a:t>
            </a:r>
            <a:r>
              <a:rPr lang="es-CL" dirty="0" err="1"/>
              <a:t>information</a:t>
            </a:r>
            <a:endParaRPr lang="es-CL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99E3666-C94C-4091-95D7-F71F4B81AB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5521" y="914400"/>
            <a:ext cx="8346749" cy="4824536"/>
          </a:xfrm>
        </p:spPr>
      </p:pic>
      <p:pic>
        <p:nvPicPr>
          <p:cNvPr id="7175" name="Picture 7" descr="What's in a name? - The Washington Post">
            <a:extLst>
              <a:ext uri="{FF2B5EF4-FFF2-40B4-BE49-F238E27FC236}">
                <a16:creationId xmlns:a16="http://schemas.microsoft.com/office/drawing/2014/main" id="{EDA29D41-121E-4FBE-ABF7-F8ECA02D9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5" y="916713"/>
            <a:ext cx="1464425" cy="97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 descr="Here's How to Throw a Virtual Party and Make it a Success | Inc.com">
            <a:extLst>
              <a:ext uri="{FF2B5EF4-FFF2-40B4-BE49-F238E27FC236}">
                <a16:creationId xmlns:a16="http://schemas.microsoft.com/office/drawing/2014/main" id="{FF645998-A36E-43E5-95FC-9D2F880DA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8" y="1922647"/>
            <a:ext cx="710362" cy="39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1" name="Picture 13" descr="Spain | Facts, Culture, History, &amp; Points of Interest | Britannica">
            <a:extLst>
              <a:ext uri="{FF2B5EF4-FFF2-40B4-BE49-F238E27FC236}">
                <a16:creationId xmlns:a16="http://schemas.microsoft.com/office/drawing/2014/main" id="{C0FDABD9-D390-4A39-B4A2-CD7CA6EDD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425" y="2617625"/>
            <a:ext cx="660436" cy="43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3" name="Picture 15" descr="arrival at gravity falls | I Don't Want To Be Alone Anymore human!Bill  cipher X reader">
            <a:extLst>
              <a:ext uri="{FF2B5EF4-FFF2-40B4-BE49-F238E27FC236}">
                <a16:creationId xmlns:a16="http://schemas.microsoft.com/office/drawing/2014/main" id="{C47A42D8-0E46-44A1-96D8-FD17D96F3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192" y="3212977"/>
            <a:ext cx="1070882" cy="60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7" name="Picture 19" descr="How to Learn Mathematics Easily">
            <a:extLst>
              <a:ext uri="{FF2B5EF4-FFF2-40B4-BE49-F238E27FC236}">
                <a16:creationId xmlns:a16="http://schemas.microsoft.com/office/drawing/2014/main" id="{B7038755-B2E6-4108-856F-F789D425F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184" y="3717032"/>
            <a:ext cx="1391816" cy="68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9" name="Picture 21" descr="Do You Like Spaghetti Yogurt? - Super Simple Songs">
            <a:extLst>
              <a:ext uri="{FF2B5EF4-FFF2-40B4-BE49-F238E27FC236}">
                <a16:creationId xmlns:a16="http://schemas.microsoft.com/office/drawing/2014/main" id="{D77EA98D-1E9F-4F51-874A-B2D70DCAA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066" y="4251099"/>
            <a:ext cx="924694" cy="92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1" name="Picture 23" descr="My Cat! - Pet Game - Choose Your Pet Cat - YouTube">
            <a:extLst>
              <a:ext uri="{FF2B5EF4-FFF2-40B4-BE49-F238E27FC236}">
                <a16:creationId xmlns:a16="http://schemas.microsoft.com/office/drawing/2014/main" id="{88DFB00B-26D3-427D-9A00-7D5E483F2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240" y="5270042"/>
            <a:ext cx="1043608" cy="58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F85ECA6-0563-4391-91DA-457DF68885F4}"/>
              </a:ext>
            </a:extLst>
          </p:cNvPr>
          <p:cNvSpPr txBox="1"/>
          <p:nvPr/>
        </p:nvSpPr>
        <p:spPr>
          <a:xfrm>
            <a:off x="8123068" y="4500979"/>
            <a:ext cx="1464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yes, I do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8155E67-D980-4F0D-B488-D65265B1C55C}"/>
              </a:ext>
            </a:extLst>
          </p:cNvPr>
          <p:cNvSpPr txBox="1"/>
          <p:nvPr/>
        </p:nvSpPr>
        <p:spPr>
          <a:xfrm>
            <a:off x="1384917" y="5974672"/>
            <a:ext cx="6243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/>
              <a:t>Language / maths / English/ P. E. / </a:t>
            </a:r>
          </a:p>
          <a:p>
            <a:r>
              <a:rPr lang="es-CL"/>
              <a:t>Music / Arts / History / Science</a:t>
            </a:r>
            <a:endParaRPr lang="es-CL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77A3EA5-3DE0-4B92-B210-F9C1BE2FF308}"/>
              </a:ext>
            </a:extLst>
          </p:cNvPr>
          <p:cNvSpPr txBox="1"/>
          <p:nvPr/>
        </p:nvSpPr>
        <p:spPr>
          <a:xfrm>
            <a:off x="9010835" y="5335480"/>
            <a:ext cx="2050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No, I </a:t>
            </a:r>
            <a:r>
              <a:rPr lang="es-CL" dirty="0" err="1"/>
              <a:t>haven’t</a:t>
            </a:r>
            <a:endParaRPr lang="es-C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E00D5-7EDD-470D-96C3-B49E139FC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196849"/>
            <a:ext cx="8610600" cy="1293028"/>
          </a:xfrm>
        </p:spPr>
        <p:txBody>
          <a:bodyPr/>
          <a:lstStyle/>
          <a:p>
            <a:pPr eaLnBrk="1" hangingPunct="1">
              <a:defRPr/>
            </a:pPr>
            <a:r>
              <a:rPr lang="es-MX" dirty="0" err="1"/>
              <a:t>Let’s</a:t>
            </a:r>
            <a:r>
              <a:rPr lang="es-MX" dirty="0"/>
              <a:t> </a:t>
            </a:r>
            <a:r>
              <a:rPr lang="es-MX" dirty="0" err="1"/>
              <a:t>watch</a:t>
            </a:r>
            <a:r>
              <a:rPr lang="es-MX" dirty="0"/>
              <a:t>  videos</a:t>
            </a:r>
            <a:endParaRPr lang="es-CL" dirty="0"/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17D3BC8F-8F39-487F-B480-8FACBAEB9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35089"/>
            <a:ext cx="7521575" cy="3578225"/>
          </a:xfrm>
        </p:spPr>
        <p:txBody>
          <a:bodyPr/>
          <a:lstStyle/>
          <a:p>
            <a:pPr eaLnBrk="1" hangingPunct="1"/>
            <a:r>
              <a:rPr lang="es-CL" altLang="es-CL" dirty="0">
                <a:hlinkClick r:id="rId2"/>
              </a:rPr>
              <a:t>https://www.youtube.com/watch?v=ibTiIaI6KsE</a:t>
            </a:r>
            <a:endParaRPr lang="es-CL" altLang="es-CL" dirty="0"/>
          </a:p>
          <a:p>
            <a:pPr eaLnBrk="1" hangingPunct="1"/>
            <a:r>
              <a:rPr lang="es-CL" altLang="es-CL" dirty="0">
                <a:hlinkClick r:id="rId3"/>
              </a:rPr>
              <a:t>https://www.youtube.com/watch?v=fm9-4zCiQng</a:t>
            </a:r>
            <a:endParaRPr lang="es-CL" altLang="es-CL" dirty="0"/>
          </a:p>
          <a:p>
            <a:pPr eaLnBrk="1" hangingPunct="1"/>
            <a:endParaRPr lang="es-CL" altLang="es-CL" dirty="0"/>
          </a:p>
        </p:txBody>
      </p:sp>
      <p:pic>
        <p:nvPicPr>
          <p:cNvPr id="11266" name="Picture 2" descr="Prepositions – Unit 1 | ThE BiLiNGuaL CoRNeR">
            <a:extLst>
              <a:ext uri="{FF2B5EF4-FFF2-40B4-BE49-F238E27FC236}">
                <a16:creationId xmlns:a16="http://schemas.microsoft.com/office/drawing/2014/main" id="{108DF77C-9A52-4811-AFE1-36E77C230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2163764"/>
            <a:ext cx="5113338" cy="449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FD7467-3E52-434E-9A2D-3D6A36BE7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activity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7BAC9E-17E2-4CE8-B56B-98955CD3A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>
                <a:hlinkClick r:id="rId2"/>
              </a:rPr>
              <a:t>https://es.liveworksheets.com/worksheets/en/English_as_a_Second_Language_(ESL)/Prepositions_of_place/Prepositions_of_place_if143587tv</a:t>
            </a: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00285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9AA518-274C-4C8C-A616-CF8C522BA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Days</a:t>
            </a:r>
            <a:r>
              <a:rPr lang="es-CL" dirty="0"/>
              <a:t> </a:t>
            </a:r>
            <a:r>
              <a:rPr lang="es-CL" dirty="0" err="1"/>
              <a:t>of</a:t>
            </a:r>
            <a:r>
              <a:rPr lang="es-CL" dirty="0"/>
              <a:t> </a:t>
            </a:r>
            <a:r>
              <a:rPr lang="es-CL" dirty="0" err="1"/>
              <a:t>the</a:t>
            </a:r>
            <a:r>
              <a:rPr lang="es-CL" dirty="0"/>
              <a:t> </a:t>
            </a:r>
            <a:r>
              <a:rPr lang="es-CL" dirty="0" err="1"/>
              <a:t>week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A3CEC5-430D-4C6A-B00A-F34E96C36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err="1"/>
              <a:t>Monday</a:t>
            </a:r>
            <a:r>
              <a:rPr lang="es-CL" dirty="0"/>
              <a:t> </a:t>
            </a:r>
          </a:p>
          <a:p>
            <a:r>
              <a:rPr lang="es-CL" dirty="0" err="1"/>
              <a:t>Tuesday</a:t>
            </a:r>
            <a:endParaRPr lang="es-CL" dirty="0"/>
          </a:p>
          <a:p>
            <a:r>
              <a:rPr lang="es-CL" dirty="0" err="1"/>
              <a:t>Wednesday</a:t>
            </a:r>
            <a:endParaRPr lang="es-CL" dirty="0"/>
          </a:p>
          <a:p>
            <a:r>
              <a:rPr lang="es-CL" dirty="0" err="1"/>
              <a:t>Thursday</a:t>
            </a:r>
            <a:endParaRPr lang="es-CL" dirty="0"/>
          </a:p>
          <a:p>
            <a:r>
              <a:rPr lang="es-CL" dirty="0"/>
              <a:t>Friday</a:t>
            </a:r>
          </a:p>
          <a:p>
            <a:r>
              <a:rPr lang="es-CL" dirty="0" err="1"/>
              <a:t>Saturday</a:t>
            </a:r>
            <a:endParaRPr lang="es-CL" dirty="0"/>
          </a:p>
          <a:p>
            <a:r>
              <a:rPr lang="es-CL" dirty="0" err="1"/>
              <a:t>Sunday</a:t>
            </a:r>
            <a:endParaRPr lang="es-CL" dirty="0"/>
          </a:p>
          <a:p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25021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AECD8E-D69C-4A0B-995F-182B4D334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activity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46C09C-0ACD-46A6-8315-E4B14A57F6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>
                <a:hlinkClick r:id="rId2"/>
              </a:rPr>
              <a:t>https://es.liveworksheets.com/worksheets/en/English_as_a_Second_Language_(ESL)/Days_of_the_week/Learn_with_us_2_revision_2_pt316546sb</a:t>
            </a: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40196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B4A25C-5E7B-4CDA-A8DC-8B3204187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6146" name="Picture 2" descr="Ejercicio de Grammar lesson can-can-t">
            <a:extLst>
              <a:ext uri="{FF2B5EF4-FFF2-40B4-BE49-F238E27FC236}">
                <a16:creationId xmlns:a16="http://schemas.microsoft.com/office/drawing/2014/main" id="{11515F28-F5E0-4EB6-8F95-9037CDFCA6B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877" y="-344348"/>
            <a:ext cx="5053928" cy="673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6AF5009-EB69-4E8F-9998-581DAEA06EB3}"/>
              </a:ext>
            </a:extLst>
          </p:cNvPr>
          <p:cNvSpPr txBox="1"/>
          <p:nvPr/>
        </p:nvSpPr>
        <p:spPr>
          <a:xfrm>
            <a:off x="310718" y="337351"/>
            <a:ext cx="3391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OBJECTIVE: TALKING ABOUT  ABILITIES.</a:t>
            </a:r>
          </a:p>
        </p:txBody>
      </p:sp>
    </p:spTree>
    <p:extLst>
      <p:ext uri="{BB962C8B-B14F-4D97-AF65-F5344CB8AC3E}">
        <p14:creationId xmlns:p14="http://schemas.microsoft.com/office/powerpoint/2010/main" val="682795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CF088C-84C5-49E3-8E63-85D2C9D5F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homework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B29223-2FE5-463F-909B-D37BFE1580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>
                <a:hlinkClick r:id="rId2"/>
              </a:rPr>
              <a:t>https://es.liveworksheets.com/worksheets/en/English_as_a_Second_Language_(ESL)/Can_or_can't/Can_animals_do_this_(Can_or_can't)_ly2151ko</a:t>
            </a: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773946891"/>
      </p:ext>
    </p:extLst>
  </p:cSld>
  <p:clrMapOvr>
    <a:masterClrMapping/>
  </p:clrMapOvr>
</p:sld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Estela de condensación</Template>
  <TotalTime>189</TotalTime>
  <Words>211</Words>
  <Application>Microsoft Office PowerPoint</Application>
  <PresentationFormat>Panorámica</PresentationFormat>
  <Paragraphs>25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Arial</vt:lpstr>
      <vt:lpstr>Century Gothic</vt:lpstr>
      <vt:lpstr>Estela de condensación</vt:lpstr>
      <vt:lpstr>Last year review 3</vt:lpstr>
      <vt:lpstr>Personal information</vt:lpstr>
      <vt:lpstr>Let’s watch  videos</vt:lpstr>
      <vt:lpstr>activity</vt:lpstr>
      <vt:lpstr>Days of the week</vt:lpstr>
      <vt:lpstr>activity</vt:lpstr>
      <vt:lpstr>Presentación de PowerPoint</vt:lpstr>
      <vt:lpstr>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Last year review</dc:title>
  <dc:creator>56962287618</dc:creator>
  <cp:lastModifiedBy>María Eugenia Lucero Martínez</cp:lastModifiedBy>
  <cp:revision>12</cp:revision>
  <dcterms:created xsi:type="dcterms:W3CDTF">2021-03-08T01:26:40Z</dcterms:created>
  <dcterms:modified xsi:type="dcterms:W3CDTF">2021-03-30T12:16:19Z</dcterms:modified>
</cp:coreProperties>
</file>