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2" r:id="rId9"/>
    <p:sldId id="266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664D0"/>
    <a:srgbClr val="FAA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2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028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6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36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2527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4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8504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2964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778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23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9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0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720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58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47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270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21909-59FE-4A1D-82A9-26856F9BF4B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F2335-FB12-4C49-A800-C94AB41077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967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Greetings/English_*_Greetings_(6_years_old)_vb1528120v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Uu4BztIw9M&amp;t=28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Classroom_objects/Classroom_Objects(Listen_and_drag)_zi1195386h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Bv3IhAbjw" TargetMode="External"/><Relationship Id="rId2" Type="http://schemas.openxmlformats.org/officeDocument/2006/relationships/hyperlink" Target="https://www.youtube.com/watch?v=9_126bKf5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VqcTEC3z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arm_animals/Farm_animals_mg58267z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as_a_Second_Language_(ESL)/Feelings_and_emotions/How_are_you$_bp796709z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03405"/>
            <a:ext cx="7690048" cy="1825096"/>
          </a:xfrm>
        </p:spPr>
        <p:txBody>
          <a:bodyPr/>
          <a:lstStyle/>
          <a:p>
            <a:r>
              <a:rPr lang="es-MX" dirty="0" err="1"/>
              <a:t>Last</a:t>
            </a:r>
            <a:r>
              <a:rPr lang="es-MX" dirty="0"/>
              <a:t> </a:t>
            </a:r>
            <a:r>
              <a:rPr lang="es-MX" dirty="0" err="1"/>
              <a:t>year</a:t>
            </a:r>
            <a:r>
              <a:rPr lang="es-MX" dirty="0"/>
              <a:t> </a:t>
            </a:r>
            <a:r>
              <a:rPr lang="es-MX" dirty="0" err="1"/>
              <a:t>review</a:t>
            </a:r>
            <a:r>
              <a:rPr lang="es-MX" dirty="0"/>
              <a:t> 4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2° básico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5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34A38-F9AD-48B5-942E-3ECEC5EB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icha online de Greetings para grade 1">
            <a:extLst>
              <a:ext uri="{FF2B5EF4-FFF2-40B4-BE49-F238E27FC236}">
                <a16:creationId xmlns:a16="http://schemas.microsoft.com/office/drawing/2014/main" id="{68309B05-FF94-4156-B1B3-D05C2AE8F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760"/>
            <a:ext cx="8710675" cy="61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EE0A-0E54-45DB-9D61-D38FFF69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activity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FA45F-7FE9-4154-96D1-FBFFDD3B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https://es.liveworksheets.com/worksheets/en/English_as_a_Second_Language_(ESL)/Greetings/English_*_Greetings_(6_years_old)_vb1528120vt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96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C6CA3-C707-4464-BEC4-65F3346E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Watch</a:t>
            </a:r>
            <a:r>
              <a:rPr lang="es-CL" dirty="0"/>
              <a:t> </a:t>
            </a:r>
            <a:r>
              <a:rPr lang="es-CL" dirty="0" err="1"/>
              <a:t>this</a:t>
            </a:r>
            <a:r>
              <a:rPr lang="es-CL" dirty="0"/>
              <a:t>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C36FF5-9BA4-489A-8FC7-618FDCD7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https://www.youtube.com/watch?v=EUu4BztIw9M&amp;t=28s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4048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F797-1D94-4726-9485-ABF379E2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4426B-EF1F-441A-A8FC-DD511FE1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https://es.liveworksheets.com/worksheets/en/English_as_a_Second_Language_(ESL)/Classroom_objects/Classroom_Objects(Listen_and_drag)_zi1195386hs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2475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852F-32FB-422F-BAA6-B06AB58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Lets</a:t>
            </a:r>
            <a:r>
              <a:rPr lang="es-CL" dirty="0"/>
              <a:t> rock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FB38C-F1F4-4349-AF8F-7F73F06C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https://www.youtube.com/watch?v=9_126bKf5WM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https://www.youtube.com/watch?v=ZfBv3IhAbjw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4"/>
              </a:rPr>
              <a:t>https://www.youtube.com/watch?v=eBVqcTEC3zQ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82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8C20C-DE22-4F1D-B145-03E03313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80FAE-A223-44B9-BC8C-620768D7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____________________.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last name is __________________.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_________ years old.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750"/>
              </a:spcAft>
            </a:pPr>
            <a:r>
              <a:rPr lang="en-US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live in _________________ city.	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574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962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colors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575737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Green:                                                                     Blue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Pink</a:t>
            </a:r>
            <a:r>
              <a:rPr lang="es-MX" dirty="0"/>
              <a:t> :                                                                      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Orange: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Brown: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 err="1"/>
              <a:t>Yellow</a:t>
            </a:r>
            <a:r>
              <a:rPr lang="es-MX" dirty="0"/>
              <a:t>: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Red:</a:t>
            </a:r>
            <a:endParaRPr lang="es-CL" dirty="0"/>
          </a:p>
        </p:txBody>
      </p:sp>
      <p:sp>
        <p:nvSpPr>
          <p:cNvPr id="6" name="Oval 5"/>
          <p:cNvSpPr/>
          <p:nvPr/>
        </p:nvSpPr>
        <p:spPr>
          <a:xfrm>
            <a:off x="3563888" y="548680"/>
            <a:ext cx="93610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Oval 7"/>
          <p:cNvSpPr/>
          <p:nvPr/>
        </p:nvSpPr>
        <p:spPr>
          <a:xfrm>
            <a:off x="3573786" y="1531342"/>
            <a:ext cx="936104" cy="936104"/>
          </a:xfrm>
          <a:prstGeom prst="ellipse">
            <a:avLst/>
          </a:prstGeom>
          <a:solidFill>
            <a:srgbClr val="F664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Oval 8"/>
          <p:cNvSpPr/>
          <p:nvPr/>
        </p:nvSpPr>
        <p:spPr>
          <a:xfrm>
            <a:off x="3573341" y="3403550"/>
            <a:ext cx="936104" cy="936104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Oval 9"/>
          <p:cNvSpPr/>
          <p:nvPr/>
        </p:nvSpPr>
        <p:spPr>
          <a:xfrm>
            <a:off x="3573786" y="4332014"/>
            <a:ext cx="936104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Oval 10"/>
          <p:cNvSpPr/>
          <p:nvPr/>
        </p:nvSpPr>
        <p:spPr>
          <a:xfrm>
            <a:off x="3573786" y="5287773"/>
            <a:ext cx="936104" cy="93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Oval 11"/>
          <p:cNvSpPr/>
          <p:nvPr/>
        </p:nvSpPr>
        <p:spPr>
          <a:xfrm>
            <a:off x="3573341" y="2467446"/>
            <a:ext cx="93610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Oval 12"/>
          <p:cNvSpPr/>
          <p:nvPr/>
        </p:nvSpPr>
        <p:spPr>
          <a:xfrm>
            <a:off x="5292080" y="548680"/>
            <a:ext cx="936104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8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numbers</a:t>
            </a:r>
            <a:endParaRPr lang="es-CL" dirty="0"/>
          </a:p>
        </p:txBody>
      </p:sp>
      <p:pic>
        <p:nvPicPr>
          <p:cNvPr id="2050" name="Picture 2" descr="http://carsondellosa.secure.miisolutions.net/media/cd/images/product/large/114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352928" cy="537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animals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5640740"/>
          </a:xfrm>
        </p:spPr>
        <p:txBody>
          <a:bodyPr>
            <a:normAutofit lnSpcReduction="10000"/>
          </a:bodyPr>
          <a:lstStyle/>
          <a:p>
            <a:r>
              <a:rPr lang="es-MX" dirty="0" err="1"/>
              <a:t>Pig</a:t>
            </a:r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</a:t>
            </a:r>
            <a:r>
              <a:rPr lang="es-MX" dirty="0" err="1"/>
              <a:t>Horse</a:t>
            </a:r>
            <a:r>
              <a:rPr lang="es-MX" dirty="0"/>
              <a:t>  </a:t>
            </a:r>
          </a:p>
          <a:p>
            <a:endParaRPr lang="es-MX" dirty="0"/>
          </a:p>
          <a:p>
            <a:r>
              <a:rPr lang="es-MX" dirty="0" err="1"/>
              <a:t>Cow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</a:t>
            </a:r>
            <a:r>
              <a:rPr lang="es-MX" dirty="0" err="1"/>
              <a:t>Chicken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Dog</a:t>
            </a:r>
            <a:endParaRPr lang="es-MX" dirty="0"/>
          </a:p>
          <a:p>
            <a:endParaRPr lang="es-MX" dirty="0"/>
          </a:p>
          <a:p>
            <a:r>
              <a:rPr lang="es-MX" dirty="0"/>
              <a:t>                                               </a:t>
            </a:r>
            <a:r>
              <a:rPr lang="es-MX" dirty="0" err="1"/>
              <a:t>Cat</a:t>
            </a:r>
            <a:endParaRPr lang="es-MX" dirty="0"/>
          </a:p>
          <a:p>
            <a:endParaRPr lang="es-MX" dirty="0"/>
          </a:p>
          <a:p>
            <a:r>
              <a:rPr lang="es-MX" dirty="0" err="1"/>
              <a:t>Rabbit</a:t>
            </a:r>
            <a:endParaRPr lang="es-MX" dirty="0"/>
          </a:p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39" y="847719"/>
            <a:ext cx="1362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0" y="3961605"/>
            <a:ext cx="1368152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27" y="5584610"/>
            <a:ext cx="1080120" cy="10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74" y="1855831"/>
            <a:ext cx="16668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7" y="2294691"/>
            <a:ext cx="1638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17" y="4813918"/>
            <a:ext cx="12858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58" y="3220631"/>
            <a:ext cx="113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2543F-60BA-4618-837E-6F51BE2E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85933-2900-4030-9DA5-54F48021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https://es.liveworksheets.com/worksheets/en/English_as_a_Second_Language_(ESL)/Farm_animals/Farm_animals_mg58267ze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12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3687"/>
            <a:ext cx="1800200" cy="627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052736"/>
            <a:ext cx="15121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ANGRY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SAD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BORED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HAPPY</a:t>
            </a:r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67F454-FDAF-4F4B-8D8C-74E3BDAE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4664"/>
            <a:ext cx="2061214" cy="18550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3EA6D76-1543-4037-A3DB-F572DC23B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85" y="2628131"/>
            <a:ext cx="2396761" cy="16017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FAB2CB-A869-4053-9B3A-29E9AC371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08" y="4851598"/>
            <a:ext cx="1601738" cy="16017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D27DF32-A4A8-4B58-B85C-9A2C201DC43D}"/>
              </a:ext>
            </a:extLst>
          </p:cNvPr>
          <p:cNvSpPr txBox="1"/>
          <p:nvPr/>
        </p:nvSpPr>
        <p:spPr>
          <a:xfrm>
            <a:off x="4524486" y="836712"/>
            <a:ext cx="18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/>
              <a:t>sleepy</a:t>
            </a:r>
            <a:endParaRPr lang="es-CL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99B517-BE84-4C26-A5B8-80AFE12459DE}"/>
              </a:ext>
            </a:extLst>
          </p:cNvPr>
          <p:cNvSpPr txBox="1"/>
          <p:nvPr/>
        </p:nvSpPr>
        <p:spPr>
          <a:xfrm>
            <a:off x="4572000" y="28529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err="1"/>
              <a:t>scared</a:t>
            </a:r>
            <a:endParaRPr lang="es-CL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69C85CD-7A23-4522-A22C-AF95FFA12BF3}"/>
              </a:ext>
            </a:extLst>
          </p:cNvPr>
          <p:cNvSpPr txBox="1"/>
          <p:nvPr/>
        </p:nvSpPr>
        <p:spPr>
          <a:xfrm>
            <a:off x="4954436" y="5163579"/>
            <a:ext cx="175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surprised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128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DE548-5878-49C0-9784-592DF98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EDD3F7-D37F-4819-A2DE-7F26E0670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https://es.liveworksheets.com/worksheets/en/English_as_a_Second_Language_(ESL)/Feelings_and_emotions/How_are_you$_bp796709ze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762766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143</TotalTime>
  <Words>275</Words>
  <Application>Microsoft Office PowerPoint</Application>
  <PresentationFormat>Presentación en pantalla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Estela de condensación</vt:lpstr>
      <vt:lpstr>Last year review 4</vt:lpstr>
      <vt:lpstr>Lets rock</vt:lpstr>
      <vt:lpstr>Personal information</vt:lpstr>
      <vt:lpstr>colors</vt:lpstr>
      <vt:lpstr>numbers</vt:lpstr>
      <vt:lpstr>animals</vt:lpstr>
      <vt:lpstr>activity</vt:lpstr>
      <vt:lpstr>Presentación de PowerPoint</vt:lpstr>
      <vt:lpstr>activity</vt:lpstr>
      <vt:lpstr>Presentación de PowerPoint</vt:lpstr>
      <vt:lpstr>activity</vt:lpstr>
      <vt:lpstr>Watch this video</vt:lpstr>
      <vt:lpstr>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repaso</dc:title>
  <dc:creator>Dexter</dc:creator>
  <cp:lastModifiedBy>María Eugenia Lucero Martínez</cp:lastModifiedBy>
  <cp:revision>15</cp:revision>
  <dcterms:created xsi:type="dcterms:W3CDTF">2016-03-14T00:40:59Z</dcterms:created>
  <dcterms:modified xsi:type="dcterms:W3CDTF">2021-03-30T12:45:47Z</dcterms:modified>
</cp:coreProperties>
</file>