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9" r:id="rId5"/>
    <p:sldId id="268" r:id="rId6"/>
    <p:sldId id="26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Adverbs_of_frequency/Adverbs_of_Frequency_vn5447bh" TargetMode="External"/><Relationship Id="rId2" Type="http://schemas.openxmlformats.org/officeDocument/2006/relationships/hyperlink" Target="https://es.liveworksheets.com/worksheets/en/English_as_a_Second_Language_(ESL)/Adverbs_of_frequency/Adverbs_of_frequency_vh1338648j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Present_Simple/Present_Simple_(3rd_person_singular)_xj269731v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5</a:t>
            </a:r>
            <a:r>
              <a:rPr lang="es-CL"/>
              <a:t>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C5EF-9A13-48A4-9321-6A3D3B6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579" y="224391"/>
            <a:ext cx="8610600" cy="1293028"/>
          </a:xfrm>
        </p:spPr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A3624-F8BA-4F09-9DE6-CA00BBBC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69" y="1517419"/>
            <a:ext cx="10820400" cy="40241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romanUcPeriod"/>
            </a:pPr>
            <a:r>
              <a:rPr lang="es-CL" dirty="0"/>
              <a:t>Look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Google </a:t>
            </a:r>
            <a:r>
              <a:rPr lang="es-CL" dirty="0" err="1"/>
              <a:t>giving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frequency</a:t>
            </a:r>
            <a:r>
              <a:rPr lang="es-CL" dirty="0"/>
              <a:t> </a:t>
            </a:r>
            <a:r>
              <a:rPr lang="es-CL" dirty="0" err="1"/>
              <a:t>adverbs</a:t>
            </a:r>
            <a:r>
              <a:rPr lang="es-CL" dirty="0"/>
              <a:t>.</a:t>
            </a:r>
          </a:p>
          <a:p>
            <a:pPr marL="514350" indent="-514350">
              <a:buAutoNum type="romanUcPeriod"/>
            </a:pPr>
            <a:endParaRPr lang="es-CL" dirty="0"/>
          </a:p>
          <a:p>
            <a:pPr marL="0" indent="0">
              <a:buNone/>
            </a:pPr>
            <a:r>
              <a:rPr lang="es-CL" sz="3000" dirty="0" err="1"/>
              <a:t>always</a:t>
            </a:r>
            <a:r>
              <a:rPr lang="es-CL" sz="3000" dirty="0"/>
              <a:t>: I Will </a:t>
            </a:r>
            <a:r>
              <a:rPr lang="es-CL" sz="3000" dirty="0" err="1"/>
              <a:t>always</a:t>
            </a:r>
            <a:r>
              <a:rPr lang="es-CL" sz="3000" dirty="0"/>
              <a:t>  </a:t>
            </a:r>
            <a:r>
              <a:rPr lang="es-CL" sz="3000" dirty="0" err="1"/>
              <a:t>love</a:t>
            </a:r>
            <a:r>
              <a:rPr lang="es-CL" sz="3000" dirty="0"/>
              <a:t> </a:t>
            </a:r>
            <a:r>
              <a:rPr lang="es-CL" sz="3000" dirty="0" err="1"/>
              <a:t>you</a:t>
            </a:r>
            <a:r>
              <a:rPr lang="es-CL" sz="3000" dirty="0"/>
              <a:t>/ I </a:t>
            </a:r>
            <a:r>
              <a:rPr lang="es-CL" sz="3000" dirty="0" err="1"/>
              <a:t>always</a:t>
            </a:r>
            <a:r>
              <a:rPr lang="es-CL" sz="3000" dirty="0"/>
              <a:t> </a:t>
            </a:r>
            <a:r>
              <a:rPr lang="es-CL" sz="3000" dirty="0" err="1"/>
              <a:t>study</a:t>
            </a:r>
            <a:r>
              <a:rPr lang="es-CL" sz="3000" dirty="0"/>
              <a:t> after  </a:t>
            </a:r>
            <a:r>
              <a:rPr lang="es-CL" sz="3000" dirty="0" err="1"/>
              <a:t>class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Usually</a:t>
            </a:r>
            <a:r>
              <a:rPr lang="es-CL" sz="3000" dirty="0"/>
              <a:t>: I </a:t>
            </a:r>
            <a:r>
              <a:rPr lang="es-CL" sz="3000" dirty="0" err="1"/>
              <a:t>usually</a:t>
            </a:r>
            <a:r>
              <a:rPr lang="es-CL" sz="3000" dirty="0"/>
              <a:t> </a:t>
            </a:r>
            <a:r>
              <a:rPr lang="es-CL" sz="3000" dirty="0" err="1"/>
              <a:t>walk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work</a:t>
            </a:r>
            <a:r>
              <a:rPr lang="es-CL" sz="3000" dirty="0"/>
              <a:t> / </a:t>
            </a:r>
            <a:r>
              <a:rPr lang="es-CL" sz="3000" dirty="0" err="1"/>
              <a:t>they</a:t>
            </a:r>
            <a:r>
              <a:rPr lang="es-CL" sz="3000" dirty="0"/>
              <a:t> </a:t>
            </a:r>
            <a:r>
              <a:rPr lang="es-CL" sz="3000" dirty="0" err="1"/>
              <a:t>usually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park</a:t>
            </a:r>
            <a:r>
              <a:rPr lang="es-CL" sz="3000" dirty="0"/>
              <a:t> after </a:t>
            </a:r>
            <a:r>
              <a:rPr lang="es-CL" sz="3000" dirty="0" err="1"/>
              <a:t>school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skateboard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Often</a:t>
            </a:r>
            <a:r>
              <a:rPr lang="es-CL" sz="3000" dirty="0"/>
              <a:t>: I </a:t>
            </a:r>
            <a:r>
              <a:rPr lang="es-CL" sz="3000" dirty="0" err="1"/>
              <a:t>often</a:t>
            </a:r>
            <a:r>
              <a:rPr lang="es-CL" sz="3000" dirty="0"/>
              <a:t>  </a:t>
            </a:r>
            <a:r>
              <a:rPr lang="es-CL" sz="3000" dirty="0" err="1"/>
              <a:t>take</a:t>
            </a:r>
            <a:r>
              <a:rPr lang="es-CL" sz="3000" dirty="0"/>
              <a:t> a </a:t>
            </a:r>
            <a:r>
              <a:rPr lang="es-CL" sz="3000" dirty="0" err="1"/>
              <a:t>bath</a:t>
            </a:r>
            <a:r>
              <a:rPr lang="es-CL" sz="3000" dirty="0"/>
              <a:t> / I </a:t>
            </a:r>
            <a:r>
              <a:rPr lang="es-CL" sz="3000" dirty="0" err="1"/>
              <a:t>often</a:t>
            </a:r>
            <a:r>
              <a:rPr lang="es-CL" sz="3000" dirty="0"/>
              <a:t> </a:t>
            </a:r>
            <a:r>
              <a:rPr lang="es-CL" sz="3000" dirty="0" err="1"/>
              <a:t>read</a:t>
            </a:r>
            <a:r>
              <a:rPr lang="es-CL" sz="3000" dirty="0"/>
              <a:t> in </a:t>
            </a:r>
            <a:r>
              <a:rPr lang="es-CL" sz="3000" dirty="0" err="1"/>
              <a:t>bed</a:t>
            </a:r>
            <a:r>
              <a:rPr lang="es-CL" sz="3000" dirty="0"/>
              <a:t> at </a:t>
            </a:r>
            <a:r>
              <a:rPr lang="es-CL" sz="3000" dirty="0" err="1"/>
              <a:t>night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Sometimes</a:t>
            </a:r>
            <a:r>
              <a:rPr lang="es-CL" sz="3000" dirty="0"/>
              <a:t>: I </a:t>
            </a:r>
            <a:r>
              <a:rPr lang="es-CL" sz="3000" dirty="0" err="1"/>
              <a:t>sometimes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 cinema/ I </a:t>
            </a:r>
            <a:r>
              <a:rPr lang="es-CL" sz="3000" dirty="0" err="1"/>
              <a:t>sometimes</a:t>
            </a:r>
            <a:r>
              <a:rPr lang="es-CL" sz="3000" dirty="0"/>
              <a:t> </a:t>
            </a:r>
            <a:r>
              <a:rPr lang="es-CL" sz="3000" dirty="0" err="1"/>
              <a:t>sing</a:t>
            </a:r>
            <a:r>
              <a:rPr lang="es-CL" sz="3000" dirty="0"/>
              <a:t> in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shower</a:t>
            </a:r>
            <a:r>
              <a:rPr lang="es-CL" sz="3000" dirty="0"/>
              <a:t> </a:t>
            </a:r>
          </a:p>
          <a:p>
            <a:pPr marL="0" indent="0">
              <a:buNone/>
            </a:pP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: I am </a:t>
            </a: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 </a:t>
            </a:r>
            <a:r>
              <a:rPr lang="es-CL" sz="3000" dirty="0" err="1"/>
              <a:t>hungry</a:t>
            </a:r>
            <a:r>
              <a:rPr lang="es-CL" sz="3000" dirty="0"/>
              <a:t>/ I </a:t>
            </a: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 </a:t>
            </a:r>
            <a:r>
              <a:rPr lang="es-CL" sz="3000" dirty="0" err="1"/>
              <a:t>draw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Rarely</a:t>
            </a:r>
            <a:r>
              <a:rPr lang="es-CL" sz="3000" dirty="0"/>
              <a:t>: I </a:t>
            </a:r>
            <a:r>
              <a:rPr lang="es-CL" sz="3000" dirty="0" err="1"/>
              <a:t>rarely</a:t>
            </a:r>
            <a:r>
              <a:rPr lang="es-CL" sz="3000" dirty="0"/>
              <a:t> </a:t>
            </a:r>
            <a:r>
              <a:rPr lang="es-CL" sz="3000" dirty="0" err="1"/>
              <a:t>play</a:t>
            </a:r>
            <a:r>
              <a:rPr lang="es-CL" sz="3000" dirty="0"/>
              <a:t> </a:t>
            </a:r>
            <a:r>
              <a:rPr lang="es-CL" sz="3000" dirty="0" err="1"/>
              <a:t>on</a:t>
            </a:r>
            <a:r>
              <a:rPr lang="es-CL" sz="3000" dirty="0"/>
              <a:t> </a:t>
            </a:r>
            <a:r>
              <a:rPr lang="es-CL" sz="3000" dirty="0" err="1"/>
              <a:t>my</a:t>
            </a:r>
            <a:r>
              <a:rPr lang="es-CL" sz="3000" dirty="0"/>
              <a:t> </a:t>
            </a:r>
            <a:r>
              <a:rPr lang="es-CL" sz="3000" dirty="0" err="1"/>
              <a:t>phone</a:t>
            </a:r>
            <a:r>
              <a:rPr lang="es-CL" sz="3000" dirty="0"/>
              <a:t> in </a:t>
            </a:r>
            <a:r>
              <a:rPr lang="es-CL" sz="3000" dirty="0" err="1"/>
              <a:t>the</a:t>
            </a:r>
            <a:r>
              <a:rPr lang="es-CL" sz="3000" dirty="0"/>
              <a:t> Street / I </a:t>
            </a:r>
            <a:r>
              <a:rPr lang="es-CL" sz="3000" dirty="0" err="1"/>
              <a:t>rarely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beach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Never</a:t>
            </a:r>
            <a:r>
              <a:rPr lang="es-CL" sz="3000" dirty="0"/>
              <a:t>: I </a:t>
            </a:r>
            <a:r>
              <a:rPr lang="es-CL" sz="3000" dirty="0" err="1"/>
              <a:t>never</a:t>
            </a:r>
            <a:r>
              <a:rPr lang="es-CL" sz="3000" dirty="0"/>
              <a:t> </a:t>
            </a:r>
            <a:r>
              <a:rPr lang="es-CL" sz="3000" dirty="0" err="1"/>
              <a:t>play</a:t>
            </a:r>
            <a:r>
              <a:rPr lang="es-CL" sz="3000" dirty="0"/>
              <a:t> golf / </a:t>
            </a:r>
            <a:r>
              <a:rPr lang="es-CL" sz="3000" dirty="0" err="1"/>
              <a:t>Vegetarians</a:t>
            </a:r>
            <a:r>
              <a:rPr lang="es-CL" sz="3000" dirty="0"/>
              <a:t> </a:t>
            </a:r>
            <a:r>
              <a:rPr lang="es-CL" sz="3000" dirty="0" err="1"/>
              <a:t>never</a:t>
            </a:r>
            <a:r>
              <a:rPr lang="es-CL" sz="3000" dirty="0"/>
              <a:t> </a:t>
            </a:r>
            <a:r>
              <a:rPr lang="es-CL" sz="3000" dirty="0" err="1"/>
              <a:t>eat</a:t>
            </a:r>
            <a:r>
              <a:rPr lang="es-CL" sz="3000" dirty="0"/>
              <a:t> </a:t>
            </a:r>
            <a:r>
              <a:rPr lang="es-CL" sz="3000" dirty="0" err="1"/>
              <a:t>meat</a:t>
            </a:r>
            <a:r>
              <a:rPr lang="es-CL" sz="3000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40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https://es.liveworksheets.com/worksheets/en/English_as_a_Second_Language_(ESL)/Adverbs_of_frequency/Adverbs_of_frequency_vh1338648jo</a:t>
            </a:r>
            <a:endParaRPr lang="es-CL" dirty="0"/>
          </a:p>
          <a:p>
            <a:endParaRPr lang="es-CL" dirty="0"/>
          </a:p>
          <a:p>
            <a:r>
              <a:rPr lang="es-CL">
                <a:hlinkClick r:id="rId3"/>
              </a:rPr>
              <a:t>https://es.liveworksheets.com/worksheets/en/English_as_a_Second_Language_(ESL)/Adverbs_of_frequency/Adverbs_of_Frequency_vn5447bh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977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23F8BC-CB6A-44F9-8582-3D6426B4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828675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405116-ACAB-4E24-BFE0-4E8595F32A8F}"/>
              </a:ext>
            </a:extLst>
          </p:cNvPr>
          <p:cNvSpPr txBox="1"/>
          <p:nvPr/>
        </p:nvSpPr>
        <p:spPr>
          <a:xfrm>
            <a:off x="142043" y="159798"/>
            <a:ext cx="3488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/>
              <a:t>Objectives</a:t>
            </a:r>
            <a:r>
              <a:rPr lang="es-CL" sz="2800" dirty="0"/>
              <a:t>: </a:t>
            </a:r>
            <a:r>
              <a:rPr lang="es-CL" sz="2800" dirty="0" err="1"/>
              <a:t>talking</a:t>
            </a:r>
            <a:r>
              <a:rPr lang="es-CL" sz="2800" dirty="0"/>
              <a:t> </a:t>
            </a:r>
            <a:r>
              <a:rPr lang="es-CL" sz="2800" dirty="0" err="1"/>
              <a:t>about</a:t>
            </a:r>
            <a:r>
              <a:rPr lang="es-CL" sz="2800" dirty="0"/>
              <a:t> </a:t>
            </a:r>
            <a:r>
              <a:rPr lang="es-CL" sz="2800" dirty="0" err="1"/>
              <a:t>daily</a:t>
            </a:r>
            <a:r>
              <a:rPr lang="es-CL" sz="2800" dirty="0"/>
              <a:t> </a:t>
            </a:r>
            <a:r>
              <a:rPr lang="es-CL" sz="2800" dirty="0" err="1"/>
              <a:t>routines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659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ADEE6E-8C37-494C-8EE2-C158E9478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27655"/>
            <a:ext cx="7905750" cy="5935509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E1CF65-994F-44CE-828A-24AB010CF77C}"/>
              </a:ext>
            </a:extLst>
          </p:cNvPr>
          <p:cNvSpPr txBox="1"/>
          <p:nvPr/>
        </p:nvSpPr>
        <p:spPr>
          <a:xfrm>
            <a:off x="126506" y="63651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err="1"/>
              <a:t>Objectives</a:t>
            </a:r>
            <a:r>
              <a:rPr lang="es-CL" sz="2400" dirty="0"/>
              <a:t>: </a:t>
            </a:r>
            <a:r>
              <a:rPr lang="es-CL" sz="2400" dirty="0" err="1"/>
              <a:t>talking</a:t>
            </a:r>
            <a:r>
              <a:rPr lang="es-CL" sz="2400" dirty="0"/>
              <a:t> </a:t>
            </a:r>
            <a:r>
              <a:rPr lang="es-CL" sz="2400" dirty="0" err="1"/>
              <a:t>about</a:t>
            </a:r>
            <a:r>
              <a:rPr lang="es-CL" sz="2400" dirty="0"/>
              <a:t> </a:t>
            </a:r>
            <a:r>
              <a:rPr lang="es-CL" sz="2400" dirty="0" err="1"/>
              <a:t>daily</a:t>
            </a:r>
            <a:r>
              <a:rPr lang="es-CL" sz="2400" dirty="0"/>
              <a:t> </a:t>
            </a:r>
            <a:r>
              <a:rPr lang="es-CL" sz="2400" dirty="0" err="1"/>
              <a:t>routines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775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7F5E6-9C2B-4A40-A328-70F058271900}"/>
              </a:ext>
            </a:extLst>
          </p:cNvPr>
          <p:cNvSpPr txBox="1"/>
          <p:nvPr/>
        </p:nvSpPr>
        <p:spPr>
          <a:xfrm>
            <a:off x="1266825" y="2194560"/>
            <a:ext cx="730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2"/>
              </a:rPr>
              <a:t>https://es.liveworksheets.com/worksheets/en/English_as_a_Second_Language_(ESL)/Present_Simple/Present_Simple_(3rd_person_singular)_xj269731vb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135172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304</TotalTime>
  <Words>270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Last year review 4</vt:lpstr>
      <vt:lpstr>Personal information</vt:lpstr>
      <vt:lpstr>activity</vt:lpstr>
      <vt:lpstr>activity</vt:lpstr>
      <vt:lpstr>Presentación de PowerPoint</vt:lpstr>
      <vt:lpstr>Presentación de PowerPoint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23</cp:revision>
  <dcterms:created xsi:type="dcterms:W3CDTF">2021-03-08T02:30:26Z</dcterms:created>
  <dcterms:modified xsi:type="dcterms:W3CDTF">2021-03-30T12:47:59Z</dcterms:modified>
</cp:coreProperties>
</file>