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E68B28-6FC8-4FEB-9223-107DA85157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s-ES" sz="2800" dirty="0"/>
              <a:t>Objetivo: aplicar el conteo de números </a:t>
            </a:r>
            <a:endParaRPr lang="es-CL" sz="28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AC02B6E-F4AC-48EB-B3C2-C0E8BE731A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Tercero Básico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99806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EBD334-1EB6-47A1-8940-84C4683F1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u="sng" dirty="0"/>
              <a:t>Conteo de números </a:t>
            </a:r>
            <a:endParaRPr lang="es-CL" u="sng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077F02-4EBD-4116-B9EC-4EDD0EF80C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sz="3200" dirty="0"/>
              <a:t>Los números se utilizan para contar de </a:t>
            </a:r>
            <a:r>
              <a:rPr lang="es-ES" sz="3200" dirty="0">
                <a:latin typeface="Abadi" panose="020B0604020104020204" pitchFamily="34" charset="0"/>
              </a:rPr>
              <a:t>1 en 1 </a:t>
            </a:r>
            <a:r>
              <a:rPr lang="es-ES" sz="3200" dirty="0"/>
              <a:t>o por agrupaciones (de 5 en 5, de </a:t>
            </a:r>
            <a:r>
              <a:rPr lang="es-ES" sz="3200" dirty="0">
                <a:latin typeface="Abadi" panose="020B0604020104020204" pitchFamily="34" charset="0"/>
              </a:rPr>
              <a:t>10 en 10, de 100 en 100 </a:t>
            </a:r>
            <a:r>
              <a:rPr lang="es-ES" sz="3200" dirty="0"/>
              <a:t>entre otras). Podemos comenzar hacia adelante (ascendente) o hacia atrás (descendente).</a:t>
            </a: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3199320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AADBD4-F879-4242-8B8E-2BB69C6F0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Ejemplo: conteo ascendente sumando 5 unidades </a:t>
            </a:r>
            <a:endParaRPr lang="es-CL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12D6103F-5DB3-49BA-A426-2AB76F8D26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6697" t="41294" r="37424" b="44616"/>
          <a:stretch/>
        </p:blipFill>
        <p:spPr>
          <a:xfrm>
            <a:off x="2293034" y="2447778"/>
            <a:ext cx="7906043" cy="1828800"/>
          </a:xfrm>
        </p:spPr>
      </p:pic>
    </p:spTree>
    <p:extLst>
      <p:ext uri="{BB962C8B-B14F-4D97-AF65-F5344CB8AC3E}">
        <p14:creationId xmlns:p14="http://schemas.microsoft.com/office/powerpoint/2010/main" val="1421291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2F1AD7-30B0-4EC0-A8D0-2DBCD3685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Ejemplo: conteo descendente quitando 100</a:t>
            </a:r>
            <a:endParaRPr lang="es-CL" dirty="0"/>
          </a:p>
        </p:txBody>
      </p:sp>
      <p:pic>
        <p:nvPicPr>
          <p:cNvPr id="9" name="Marcador de contenido 8">
            <a:extLst>
              <a:ext uri="{FF2B5EF4-FFF2-40B4-BE49-F238E27FC236}">
                <a16:creationId xmlns:a16="http://schemas.microsoft.com/office/drawing/2014/main" id="{8ABFA790-ABBE-446C-BAB5-0011AF8A39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5862" t="34640" r="36589" b="47747"/>
          <a:stretch/>
        </p:blipFill>
        <p:spPr>
          <a:xfrm>
            <a:off x="2321170" y="2321169"/>
            <a:ext cx="7807568" cy="1842868"/>
          </a:xfrm>
        </p:spPr>
      </p:pic>
    </p:spTree>
    <p:extLst>
      <p:ext uri="{BB962C8B-B14F-4D97-AF65-F5344CB8AC3E}">
        <p14:creationId xmlns:p14="http://schemas.microsoft.com/office/powerpoint/2010/main" val="4148292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F3CA65-085D-46CC-A257-CCE1E6695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u="sng" dirty="0"/>
              <a:t>Actividad </a:t>
            </a:r>
            <a:br>
              <a:rPr lang="es-ES" dirty="0"/>
            </a:br>
            <a:r>
              <a:rPr lang="es-ES" dirty="0"/>
              <a:t>Realiza el siguiente conteo</a:t>
            </a:r>
            <a:endParaRPr lang="es-CL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C030AC88-7989-4B67-A881-7B6F73AEBF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6113" t="58484" r="36798" b="15259"/>
          <a:stretch/>
        </p:blipFill>
        <p:spPr>
          <a:xfrm>
            <a:off x="2252871" y="1983546"/>
            <a:ext cx="8424508" cy="3348110"/>
          </a:xfrm>
        </p:spPr>
      </p:pic>
    </p:spTree>
    <p:extLst>
      <p:ext uri="{BB962C8B-B14F-4D97-AF65-F5344CB8AC3E}">
        <p14:creationId xmlns:p14="http://schemas.microsoft.com/office/powerpoint/2010/main" val="340599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B8D1A0-5D93-49A1-B2F4-EC77C09BD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E51D15-5723-4F34-99BC-8046794976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   </a:t>
            </a:r>
            <a:r>
              <a:rPr lang="es-ES" sz="3200" dirty="0">
                <a:latin typeface="Abadi" panose="020B0604020104020204" pitchFamily="34" charset="0"/>
              </a:rPr>
              <a:t>212 – 222 – 232 – 242 – 252 – 262 – 272</a:t>
            </a:r>
          </a:p>
          <a:p>
            <a:pPr marL="0" indent="0">
              <a:buNone/>
            </a:pPr>
            <a:endParaRPr lang="es-ES" sz="3200" dirty="0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s-CL" sz="3200" dirty="0">
                <a:latin typeface="Abadi" panose="020B0604020104020204" pitchFamily="34" charset="0"/>
              </a:rPr>
              <a:t>815 – 915 – 1.015 – 1.115 – 1.215 – 1.315 – 1.415</a:t>
            </a:r>
          </a:p>
        </p:txBody>
      </p:sp>
    </p:spTree>
    <p:extLst>
      <p:ext uri="{BB962C8B-B14F-4D97-AF65-F5344CB8AC3E}">
        <p14:creationId xmlns:p14="http://schemas.microsoft.com/office/powerpoint/2010/main" val="2429566685"/>
      </p:ext>
    </p:extLst>
  </p:cSld>
  <p:clrMapOvr>
    <a:masterClrMapping/>
  </p:clrMapOvr>
</p:sld>
</file>

<file path=ppt/theme/theme1.xml><?xml version="1.0" encoding="utf-8"?>
<a:theme xmlns:a="http://schemas.openxmlformats.org/drawingml/2006/main" name="Distintivo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TM10001106[[fn=Distintivo]]</Template>
  <TotalTime>71</TotalTime>
  <Words>103</Words>
  <Application>Microsoft Office PowerPoint</Application>
  <PresentationFormat>Panorámica</PresentationFormat>
  <Paragraphs>11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Abadi</vt:lpstr>
      <vt:lpstr>Arial</vt:lpstr>
      <vt:lpstr>Gill Sans MT</vt:lpstr>
      <vt:lpstr>Impact</vt:lpstr>
      <vt:lpstr>Distintivo</vt:lpstr>
      <vt:lpstr>Objetivo: aplicar el conteo de números </vt:lpstr>
      <vt:lpstr>Conteo de números </vt:lpstr>
      <vt:lpstr>Ejemplo: conteo ascendente sumando 5 unidades </vt:lpstr>
      <vt:lpstr>Ejemplo: conteo descendente quitando 100</vt:lpstr>
      <vt:lpstr>Actividad  Realiza el siguiente conteo</vt:lpstr>
      <vt:lpstr>Respuesta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Objetivo: aplicar el conteo de números</dc:title>
  <dc:creator>virginia madariaga</dc:creator>
  <cp:lastModifiedBy>M Lucero</cp:lastModifiedBy>
  <cp:revision>5</cp:revision>
  <dcterms:created xsi:type="dcterms:W3CDTF">2021-03-16T14:43:43Z</dcterms:created>
  <dcterms:modified xsi:type="dcterms:W3CDTF">2021-03-19T16:35:26Z</dcterms:modified>
</cp:coreProperties>
</file>