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57" r:id="rId3"/>
    <p:sldId id="258" r:id="rId4"/>
    <p:sldId id="309" r:id="rId5"/>
    <p:sldId id="259" r:id="rId6"/>
    <p:sldId id="302" r:id="rId7"/>
    <p:sldId id="303" r:id="rId8"/>
    <p:sldId id="260" r:id="rId9"/>
    <p:sldId id="310" r:id="rId10"/>
    <p:sldId id="306" r:id="rId11"/>
    <p:sldId id="311" r:id="rId12"/>
    <p:sldId id="312" r:id="rId13"/>
    <p:sldId id="268" r:id="rId14"/>
  </p:sldIdLst>
  <p:sldSz cx="9144000" cy="5143500" type="screen16x9"/>
  <p:notesSz cx="6858000" cy="9144000"/>
  <p:embeddedFontLst>
    <p:embeddedFont>
      <p:font typeface="Concert On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oming Soon" charset="0"/>
      <p:regular r:id="rId21"/>
    </p:embeddedFont>
    <p:embeddedFont>
      <p:font typeface="Roboto Mono Regular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A855A70-28FB-4EF8-9D0A-1E54CF4789F0}">
  <a:tblStyle styleId="{EA855A70-28FB-4EF8-9D0A-1E54CF4789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38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7896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20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023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984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2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08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359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31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  <p:sldLayoutId id="2147483659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j34cis3SU&amp;ab_channel=SmileandLearn-Espa%C3%B1o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290040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“Sistema Locomotor”</a:t>
            </a:r>
            <a:endParaRPr lang="es-CL" sz="360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CuadroTexto 2"/>
          <p:cNvSpPr txBox="1"/>
          <p:nvPr/>
        </p:nvSpPr>
        <p:spPr>
          <a:xfrm>
            <a:off x="3257775" y="3383523"/>
            <a:ext cx="455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Explicar el movimiento del cuerpo y describir los beneficios de la actividad física</a:t>
            </a:r>
            <a:endParaRPr lang="es-CL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622057" y="3591272"/>
            <a:ext cx="158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5</a:t>
            </a:r>
            <a:r>
              <a:rPr lang="es-CL" sz="1600" dirty="0" smtClean="0"/>
              <a:t>° BÁSICO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11" y="3878662"/>
            <a:ext cx="784263" cy="783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74773" y="3994510"/>
            <a:ext cx="272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Ciencias Naturales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482833" y="424825"/>
            <a:ext cx="38457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¿Cómo se produce el movimiento?</a:t>
            </a:r>
            <a:endParaRPr sz="2400"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709395" y="646479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732749" y="1381991"/>
            <a:ext cx="3345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s-MX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flectar</a:t>
            </a: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 el brazo, los músculos de tu extremidad superior se contraen y por eso sientes que están más duros</a:t>
            </a:r>
            <a:r>
              <a:rPr lang="es-MX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MX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Hay músculos que trabajan de a pares, es decir, en la ejecución de un movimiento: mientras uno se contrae hay otro que se relaja o extiende. </a:t>
            </a:r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272;p36"/>
          <p:cNvSpPr/>
          <p:nvPr/>
        </p:nvSpPr>
        <p:spPr>
          <a:xfrm>
            <a:off x="494384" y="1474334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72;p36"/>
          <p:cNvSpPr/>
          <p:nvPr/>
        </p:nvSpPr>
        <p:spPr>
          <a:xfrm>
            <a:off x="494383" y="2859323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599" y="1398118"/>
            <a:ext cx="3666313" cy="28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217137" y="786970"/>
            <a:ext cx="4775945" cy="910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-CL" sz="2400" dirty="0">
                <a:latin typeface="Calibri" panose="020F0502020204030204" pitchFamily="34" charset="0"/>
                <a:cs typeface="Calibri" panose="020F0502020204030204" pitchFamily="34" charset="0"/>
              </a:rPr>
              <a:t>MEDIDAS DE CUIDADO DEL SISTEMA LOCOMOTOR</a:t>
            </a:r>
            <a:endParaRPr lang="es-CL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310655" y="1635329"/>
            <a:ext cx="4588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Alguna acciones que puedes llevar a cabo son </a:t>
            </a:r>
            <a:r>
              <a:rPr lang="es-MX" sz="1800" b="1" dirty="0">
                <a:latin typeface="Calibri" panose="020F0502020204030204" pitchFamily="34" charset="0"/>
                <a:cs typeface="Calibri" panose="020F0502020204030204" pitchFamily="34" charset="0"/>
              </a:rPr>
              <a:t>alimentarte balanceadamente</a:t>
            </a: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MX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practicar periódicamente actividades físicas</a:t>
            </a:r>
            <a:r>
              <a:rPr lang="es-MX" sz="1800" dirty="0">
                <a:latin typeface="Calibri" panose="020F0502020204030204" pitchFamily="34" charset="0"/>
                <a:cs typeface="Calibri" panose="020F0502020204030204" pitchFamily="34" charset="0"/>
              </a:rPr>
              <a:t>, pues el ejercicio </a:t>
            </a:r>
            <a:r>
              <a:rPr lang="es-MX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fortalece los huesos y da flexibilidad a los músculo.</a:t>
            </a:r>
          </a:p>
          <a:p>
            <a:pPr algn="just"/>
            <a:endParaRPr lang="es-MX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es-MX" sz="1800" b="1" dirty="0">
                <a:latin typeface="Calibri" panose="020F0502020204030204" pitchFamily="34" charset="0"/>
                <a:cs typeface="Calibri" panose="020F0502020204030204" pitchFamily="34" charset="0"/>
              </a:rPr>
              <a:t>importante mantener una adecuada postura corporal para evitar dolores y deformación de la columna vertebral.</a:t>
            </a:r>
            <a:endParaRPr lang="es-C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25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141" y="2305617"/>
            <a:ext cx="2345604" cy="24170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937" y="1868033"/>
            <a:ext cx="1444682" cy="133610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055" y="546735"/>
            <a:ext cx="1347542" cy="27361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894" y="3145385"/>
            <a:ext cx="1197965" cy="15772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50" y="399471"/>
            <a:ext cx="2081556" cy="266645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7" y="552690"/>
            <a:ext cx="1757596" cy="13621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50" y="3204137"/>
            <a:ext cx="2695037" cy="151852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312" y="1594172"/>
            <a:ext cx="1524525" cy="71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muchas</a:t>
            </a:r>
            <a:endParaRPr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8;p41"/>
          <p:cNvSpPr txBox="1">
            <a:spLocks/>
          </p:cNvSpPr>
          <p:nvPr/>
        </p:nvSpPr>
        <p:spPr>
          <a:xfrm>
            <a:off x="2838275" y="2549719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ncert One"/>
              <a:buNone/>
              <a:defRPr sz="7200" b="0" i="0" u="none" strike="noStrike" cap="none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 smtClean="0"/>
              <a:t>gracias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OBSERVA EL SIGUIENTE VIDEO:</a:t>
            </a:r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1620982" y="1283875"/>
            <a:ext cx="65774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hlinkClick r:id="rId3"/>
              </a:rPr>
              <a:t>https://</a:t>
            </a:r>
            <a:r>
              <a:rPr lang="es-CL" sz="4000" dirty="0" smtClean="0">
                <a:hlinkClick r:id="rId3"/>
              </a:rPr>
              <a:t>www.youtube.com/watch?v=zBj34cis3SU&amp;ab_channel=SmileandLearn-Espa%C3%B1ol</a:t>
            </a:r>
            <a:endParaRPr lang="es-CL" sz="4000" dirty="0" smtClean="0"/>
          </a:p>
          <a:p>
            <a:endParaRPr lang="es-CL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40327" y="424825"/>
            <a:ext cx="35652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>
                <a:latin typeface="Calibri" panose="020F0502020204030204" pitchFamily="34" charset="0"/>
                <a:cs typeface="Calibri" panose="020F0502020204030204" pitchFamily="34" charset="0"/>
              </a:rPr>
              <a:t>SISTEMA LOCOMOTOR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709395" y="646479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633845" y="997525"/>
            <a:ext cx="331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Está formado por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936307" y="1444336"/>
            <a:ext cx="316922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1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SISTEMA ESQUELÉTICO</a:t>
            </a:r>
          </a:p>
          <a:p>
            <a:pPr>
              <a:lnSpc>
                <a:spcPct val="200000"/>
              </a:lnSpc>
            </a:pPr>
            <a:r>
              <a:rPr lang="es-MX" sz="1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LAS ARTICULACIONES</a:t>
            </a:r>
          </a:p>
          <a:p>
            <a:pPr>
              <a:lnSpc>
                <a:spcPct val="200000"/>
              </a:lnSpc>
            </a:pPr>
            <a:r>
              <a:rPr lang="es-MX" sz="1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LOS LIGAMENTOS</a:t>
            </a:r>
          </a:p>
          <a:p>
            <a:pPr>
              <a:lnSpc>
                <a:spcPct val="200000"/>
              </a:lnSpc>
            </a:pPr>
            <a:r>
              <a:rPr lang="es-MX" sz="1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EL SISTEMA MUSCULAR</a:t>
            </a:r>
          </a:p>
          <a:p>
            <a:pPr>
              <a:lnSpc>
                <a:spcPct val="200000"/>
              </a:lnSpc>
            </a:pPr>
            <a:r>
              <a:rPr lang="es-MX" sz="1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LOS TENDONES</a:t>
            </a:r>
            <a:endParaRPr lang="es-CL" sz="18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endParaRPr lang="es-CL" dirty="0"/>
          </a:p>
        </p:txBody>
      </p:sp>
      <p:sp>
        <p:nvSpPr>
          <p:cNvPr id="20" name="Google Shape;272;p36"/>
          <p:cNvSpPr/>
          <p:nvPr/>
        </p:nvSpPr>
        <p:spPr>
          <a:xfrm>
            <a:off x="593407" y="1602823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72;p36"/>
          <p:cNvSpPr/>
          <p:nvPr/>
        </p:nvSpPr>
        <p:spPr>
          <a:xfrm>
            <a:off x="593407" y="2157258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72;p36"/>
          <p:cNvSpPr/>
          <p:nvPr/>
        </p:nvSpPr>
        <p:spPr>
          <a:xfrm>
            <a:off x="633845" y="2753358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72;p36"/>
          <p:cNvSpPr/>
          <p:nvPr/>
        </p:nvSpPr>
        <p:spPr>
          <a:xfrm>
            <a:off x="633845" y="3284206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72;p36"/>
          <p:cNvSpPr/>
          <p:nvPr/>
        </p:nvSpPr>
        <p:spPr>
          <a:xfrm>
            <a:off x="609703" y="381505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Qué importancia tiene el aparato locomotor en el cuerpo humano? - Sistema  locomoto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2577" y="1231843"/>
            <a:ext cx="3231861" cy="35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40327" y="424825"/>
            <a:ext cx="35652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¿Qué son los huesos y qué hacen?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709395" y="646479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540327" y="1400896"/>
            <a:ext cx="331470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MX" sz="1800" b="1" dirty="0">
                <a:latin typeface="+mj-lt"/>
                <a:cs typeface="Calibri" panose="020F0502020204030204" pitchFamily="34" charset="0"/>
              </a:rPr>
              <a:t>Los huesos proporcionan sostén a nuestros cuerpos y ayudan a darles forma. Aunque sean muy ligeros, los huesos son lo bastantes resistentes como para soportar todo nuestro peso.</a:t>
            </a:r>
          </a:p>
        </p:txBody>
      </p:sp>
      <p:pic>
        <p:nvPicPr>
          <p:cNvPr id="2050" name="Picture 2" descr="Esqueleto humano - Wikipedia, la enciclopedia lib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258" y="1231843"/>
            <a:ext cx="2352532" cy="35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967755" y="781983"/>
            <a:ext cx="5226627" cy="1353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El sistema esquelético y las articulaciones</a:t>
            </a:r>
            <a:endParaRPr lang="es-CL"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504095" y="1697421"/>
            <a:ext cx="44162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Están compuestos de 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sales minerales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, como el calcio. Los huesos se pueden clasificar según su forma y dimensión</a:t>
            </a:r>
          </a:p>
          <a:p>
            <a:pPr algn="just"/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Huesos cortos: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Son muy similares a los huesos largos en su grosor, pero tienen menor longitud. Por ejemplo, las vértebras o los huesos de la mano.</a:t>
            </a:r>
          </a:p>
          <a:p>
            <a:pPr algn="just"/>
            <a:endParaRPr lang="es-MX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Huesos 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planos: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Son delgados y generalmente curvos.  Por ejemplo, los huesos  del cráneo y  las costillas.</a:t>
            </a:r>
          </a:p>
          <a:p>
            <a:pPr algn="just"/>
            <a:endParaRPr lang="es-MX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Huesos 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largos: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Son más gruesos que los huesos planos y se caracterizan por tener una mayor longitud.  Por ejemplo, el fémur  y la tibia</a:t>
            </a:r>
          </a:p>
          <a:p>
            <a:endParaRPr lang="es-CL" dirty="0"/>
          </a:p>
        </p:txBody>
      </p:sp>
      <p:sp>
        <p:nvSpPr>
          <p:cNvPr id="18" name="Google Shape;272;p36"/>
          <p:cNvSpPr/>
          <p:nvPr/>
        </p:nvSpPr>
        <p:spPr>
          <a:xfrm>
            <a:off x="2183216" y="2142676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72;p36"/>
          <p:cNvSpPr/>
          <p:nvPr/>
        </p:nvSpPr>
        <p:spPr>
          <a:xfrm>
            <a:off x="2170591" y="2971546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72;p36"/>
          <p:cNvSpPr/>
          <p:nvPr/>
        </p:nvSpPr>
        <p:spPr>
          <a:xfrm>
            <a:off x="2183216" y="3588065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317173" y="950891"/>
            <a:ext cx="4623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Otra clasificación de los huesos tiene que ver con la función que cumplen: los que </a:t>
            </a:r>
            <a:r>
              <a:rPr lang="es-MX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soporte </a:t>
            </a:r>
            <a:r>
              <a:rPr lang="es-MX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MX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</a:t>
            </a:r>
            <a:r>
              <a:rPr lang="es-MX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nuestro cuerpo, los que </a:t>
            </a:r>
            <a:r>
              <a:rPr lang="es-MX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protegen órganos </a:t>
            </a:r>
            <a:r>
              <a:rPr lang="es-MX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importantes y los que </a:t>
            </a:r>
            <a:r>
              <a:rPr lang="es-MX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permiten el movimiento de nuestro cuerpo </a:t>
            </a:r>
            <a:r>
              <a:rPr lang="es-MX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de partes de este</a:t>
            </a:r>
            <a:r>
              <a:rPr lang="es-MX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410634" y="2120442"/>
            <a:ext cx="46239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cráneo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su función consiste en </a:t>
            </a:r>
            <a:r>
              <a:rPr lang="es-MX" b="1" i="1" dirty="0">
                <a:latin typeface="Calibri" panose="020F0502020204030204" pitchFamily="34" charset="0"/>
                <a:cs typeface="Calibri" panose="020F0502020204030204" pitchFamily="34" charset="0"/>
              </a:rPr>
              <a:t>proteger el cerebro.</a:t>
            </a:r>
          </a:p>
          <a:p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costillas</a:t>
            </a:r>
            <a:r>
              <a:rPr lang="es-MX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junto con 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la columna vertebral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el esternón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 su función es </a:t>
            </a:r>
            <a:r>
              <a:rPr lang="es-MX" b="1" i="1" dirty="0">
                <a:latin typeface="Calibri" panose="020F0502020204030204" pitchFamily="34" charset="0"/>
                <a:cs typeface="Calibri" panose="020F0502020204030204" pitchFamily="34" charset="0"/>
              </a:rPr>
              <a:t>proteger los pulmones, el corazón  y otros órganos.</a:t>
            </a:r>
          </a:p>
          <a:p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columna vertebral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sus funciones son </a:t>
            </a:r>
            <a:r>
              <a:rPr lang="es-MX" b="1" i="1" dirty="0">
                <a:latin typeface="Calibri" panose="020F0502020204030204" pitchFamily="34" charset="0"/>
                <a:cs typeface="Calibri" panose="020F0502020204030204" pitchFamily="34" charset="0"/>
              </a:rPr>
              <a:t>sostener y darle forma a nuestro cuerpo y proteger la médula espinal.</a:t>
            </a:r>
          </a:p>
          <a:p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pelvis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brinda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soporte al organismo</a:t>
            </a:r>
          </a:p>
          <a:p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fémur y la tibia 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participan en </a:t>
            </a:r>
            <a:r>
              <a:rPr lang="es-MX" b="1" i="1" dirty="0">
                <a:latin typeface="Calibri" panose="020F0502020204030204" pitchFamily="34" charset="0"/>
                <a:cs typeface="Calibri" panose="020F0502020204030204" pitchFamily="34" charset="0"/>
              </a:rPr>
              <a:t>importantes movimientos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, por ejemplo, caminar.</a:t>
            </a:r>
          </a:p>
        </p:txBody>
      </p:sp>
      <p:sp>
        <p:nvSpPr>
          <p:cNvPr id="11" name="Google Shape;272;p36"/>
          <p:cNvSpPr/>
          <p:nvPr/>
        </p:nvSpPr>
        <p:spPr>
          <a:xfrm>
            <a:off x="2265730" y="2142676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72;p36"/>
          <p:cNvSpPr/>
          <p:nvPr/>
        </p:nvSpPr>
        <p:spPr>
          <a:xfrm>
            <a:off x="2254713" y="2357562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72;p36"/>
          <p:cNvSpPr/>
          <p:nvPr/>
        </p:nvSpPr>
        <p:spPr>
          <a:xfrm>
            <a:off x="2213661" y="3006812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72;p36"/>
          <p:cNvSpPr/>
          <p:nvPr/>
        </p:nvSpPr>
        <p:spPr>
          <a:xfrm>
            <a:off x="2192965" y="3466150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72;p36"/>
          <p:cNvSpPr/>
          <p:nvPr/>
        </p:nvSpPr>
        <p:spPr>
          <a:xfrm>
            <a:off x="2202986" y="3681594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23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217137" y="786970"/>
            <a:ext cx="4775945" cy="910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Las articulaciones</a:t>
            </a:r>
            <a:b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forman parte del sistema locomotor</a:t>
            </a:r>
            <a:endParaRPr lang="es-CL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217137" y="1716256"/>
            <a:ext cx="2853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Corresponden a zonas en las que se unen dos o más huesos por medio de los ligamentos.</a:t>
            </a:r>
          </a:p>
          <a:p>
            <a:r>
              <a:rPr lang="es-MX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ligamentos son estructuras con forma de cintas, muy resistentes y que conectan los extremos de los huesos manteniéndolos estables.</a:t>
            </a:r>
          </a:p>
          <a:p>
            <a:r>
              <a:rPr lang="es-MX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Esto permite que los huesos se muevan, tal como una bisagra posibilita el movimiento de una puerta</a:t>
            </a:r>
            <a:r>
              <a:rPr lang="es-MX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CL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089" y="1635329"/>
            <a:ext cx="2092374" cy="2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79545"/>
            <a:ext cx="3931647" cy="923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EL SISTEMA MUSCULAR Y LOS TENDONES</a:t>
            </a:r>
            <a:endParaRPr sz="2400" dirty="0"/>
          </a:p>
        </p:txBody>
      </p:sp>
      <p:sp>
        <p:nvSpPr>
          <p:cNvPr id="13" name="11 CuadroTexto"/>
          <p:cNvSpPr txBox="1">
            <a:spLocks noChangeArrowheads="1"/>
          </p:cNvSpPr>
          <p:nvPr/>
        </p:nvSpPr>
        <p:spPr bwMode="auto">
          <a:xfrm>
            <a:off x="4190135" y="5234419"/>
            <a:ext cx="3159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L" sz="2400" b="1"/>
              <a:t>¡¡Lo hiciste muy bien !!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11802" y="1143000"/>
            <a:ext cx="34627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huesos trabajan en conjunto con los músculos.</a:t>
            </a:r>
          </a:p>
          <a:p>
            <a:pPr marL="0" indent="0">
              <a:buNone/>
            </a:pPr>
            <a:endParaRPr lang="es-MX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MX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músculos son órganos blandos y elásticos </a:t>
            </a:r>
            <a:r>
              <a:rPr lang="es-MX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se pueden contraer y relajar, permitiendo así que los huesos se muevan.</a:t>
            </a:r>
          </a:p>
          <a:p>
            <a:pPr marL="0" indent="0">
              <a:buNone/>
            </a:pPr>
            <a:endParaRPr lang="es-MX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ello, se requiere que </a:t>
            </a:r>
            <a:r>
              <a:rPr lang="es-MX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músculos  y huesos estén conectados</a:t>
            </a:r>
            <a:r>
              <a:rPr lang="es-MX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MX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unidos entre sí</a:t>
            </a:r>
            <a:r>
              <a:rPr lang="es-MX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MX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función que cumplen  los tendones</a:t>
            </a:r>
            <a:endParaRPr lang="es-CL" sz="1800" dirty="0"/>
          </a:p>
        </p:txBody>
      </p:sp>
      <p:sp>
        <p:nvSpPr>
          <p:cNvPr id="15" name="Google Shape;272;p36"/>
          <p:cNvSpPr/>
          <p:nvPr/>
        </p:nvSpPr>
        <p:spPr>
          <a:xfrm>
            <a:off x="673437" y="1225681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72;p36"/>
          <p:cNvSpPr/>
          <p:nvPr/>
        </p:nvSpPr>
        <p:spPr>
          <a:xfrm>
            <a:off x="673436" y="2066228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72;p36"/>
          <p:cNvSpPr/>
          <p:nvPr/>
        </p:nvSpPr>
        <p:spPr>
          <a:xfrm>
            <a:off x="673435" y="3451273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Cuál es la diferencia entre músculos, tendones y ligamento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184" y="552431"/>
            <a:ext cx="3810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sor de libro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793" y="2686032"/>
            <a:ext cx="1910374" cy="20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79545"/>
            <a:ext cx="3931647" cy="923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ALGUNOS  MÚSCULOS Y SUS RESPECTIVAS FUNCIONES</a:t>
            </a:r>
            <a:endParaRPr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911800" y="1314227"/>
            <a:ext cx="3462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músculos de la cabeza 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nos permiten gesticular y realizar otras acciones, como masticar, parpadear y sonreír.</a:t>
            </a:r>
          </a:p>
          <a:p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El movimiento de las </a:t>
            </a: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extremidades superiores 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(brazos) es posible gracias a músculos como el </a:t>
            </a: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bíceps y  el tríceps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Los músculos del tronco se encargan de realizar diferentes movimientos.</a:t>
            </a:r>
          </a:p>
          <a:p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cuádriceps y los gemelos 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se encargan del movimiento de las </a:t>
            </a: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extremidades inferiores 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(piernas).</a:t>
            </a:r>
          </a:p>
        </p:txBody>
      </p:sp>
      <p:sp>
        <p:nvSpPr>
          <p:cNvPr id="15" name="Google Shape;272;p36"/>
          <p:cNvSpPr/>
          <p:nvPr/>
        </p:nvSpPr>
        <p:spPr>
          <a:xfrm>
            <a:off x="673437" y="1360764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72;p36"/>
          <p:cNvSpPr/>
          <p:nvPr/>
        </p:nvSpPr>
        <p:spPr>
          <a:xfrm>
            <a:off x="673436" y="2369650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72;p36"/>
          <p:cNvSpPr/>
          <p:nvPr/>
        </p:nvSpPr>
        <p:spPr>
          <a:xfrm>
            <a:off x="673435" y="3586356"/>
            <a:ext cx="238365" cy="177092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6" name="Picture 2" descr="Cuál es el músculo más fuerte del cuerpo human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37" y="479545"/>
            <a:ext cx="4004235" cy="250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ipos de músculos Icar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38" y="2982192"/>
            <a:ext cx="2722707" cy="17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621</Words>
  <Application>Microsoft Office PowerPoint</Application>
  <PresentationFormat>Presentación en pantalla (16:9)</PresentationFormat>
  <Paragraphs>54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Concert One</vt:lpstr>
      <vt:lpstr>Calibri</vt:lpstr>
      <vt:lpstr>Coming Soon</vt:lpstr>
      <vt:lpstr>Roboto Mono Regular</vt:lpstr>
      <vt:lpstr>Notebook Lesson</vt:lpstr>
      <vt:lpstr>“Sistema Locomotor”</vt:lpstr>
      <vt:lpstr>OBSERVA EL SIGUIENTE VIDEO:</vt:lpstr>
      <vt:lpstr>SISTEMA LOCOMOTOR</vt:lpstr>
      <vt:lpstr>¿Qué son los huesos y qué hacen?</vt:lpstr>
      <vt:lpstr>El sistema esquelético y las articulaciones</vt:lpstr>
      <vt:lpstr>Presentación de PowerPoint</vt:lpstr>
      <vt:lpstr>Las articulaciones forman parte del sistema locomotor</vt:lpstr>
      <vt:lpstr>EL SISTEMA MUSCULAR Y LOS TENDONES</vt:lpstr>
      <vt:lpstr>ALGUNOS  MÚSCULOS Y SUS RESPECTIVAS FUNCIONES</vt:lpstr>
      <vt:lpstr>¿Cómo se produce el movimiento?</vt:lpstr>
      <vt:lpstr>MEDIDAS DE CUIDADO DEL SISTEMA LOCOMOTOR</vt:lpstr>
      <vt:lpstr>Presentación de PowerPoint</vt:lpstr>
      <vt:lpstr>muchas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LAS PLANTAS PARA LOS SERES VIVOS</dc:title>
  <dc:creator>Orlando</dc:creator>
  <cp:lastModifiedBy>María Eugenia Lucero Martínez</cp:lastModifiedBy>
  <cp:revision>33</cp:revision>
  <dcterms:modified xsi:type="dcterms:W3CDTF">2021-03-17T07:27:28Z</dcterms:modified>
</cp:coreProperties>
</file>