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301" r:id="rId5"/>
    <p:sldId id="259" r:id="rId6"/>
    <p:sldId id="302" r:id="rId7"/>
    <p:sldId id="303" r:id="rId8"/>
    <p:sldId id="304" r:id="rId9"/>
    <p:sldId id="305" r:id="rId10"/>
    <p:sldId id="306" r:id="rId11"/>
    <p:sldId id="307" r:id="rId12"/>
    <p:sldId id="260" r:id="rId13"/>
    <p:sldId id="308" r:id="rId14"/>
    <p:sldId id="268" r:id="rId15"/>
  </p:sldIdLst>
  <p:sldSz cx="9144000" cy="5143500" type="screen16x9"/>
  <p:notesSz cx="6858000" cy="9144000"/>
  <p:embeddedFontLst>
    <p:embeddedFont>
      <p:font typeface="Coming Soon" panose="020B0604020202020204" charset="0"/>
      <p:regular r:id="rId17"/>
    </p:embeddedFont>
    <p:embeddedFont>
      <p:font typeface="Concert One" panose="020B0604020202020204" charset="0"/>
      <p:regular r:id="rId18"/>
    </p:embeddedFont>
    <p:embeddedFont>
      <p:font typeface="Roboto Mono Regula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20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031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94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67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35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0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34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audio" Target="../media/audio1.wav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ITSsx9rZM&amp;t=5s&amp;ab_channel=CNTVInfant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tortugas.anipedia.net/images/tortuga-marina-nacimiento.jpg&amp;imgrefurl=http://tortugas.anipedia.net/-tortugas-marinas.html&amp;h=217&amp;w=315&amp;sz=15&amp;hl=es&amp;start=2&amp;um=1&amp;tbnid=PWrqDgCsb865BM:&amp;tbnh=81&amp;tbnw=117&amp;prev=/images?q%25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hyperlink" Target="http://images.google.cl/imgres?imgurl=http://soyestilista.com/news/files/1/75/bebe.png&amp;imgrefurl=http://www.hablandodetodo.net/noticias/alimento-de-los-bebes/&amp;h=319&amp;w=350&amp;sz=218&amp;hl=es&amp;start=3&amp;tbnid=d68CtfB20VhVNM:&amp;tbnh=109&amp;tbnw=120&amp;prev=/images?q=bebe&amp;gb" TargetMode="External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l/imgres?imgurl=http://img148.imageshack.us/img148/1994/oso7ya.jpg&amp;imgrefurl=http://fenixdiamondutopia.spaces.live.com/?_c11_BlogPart_pagedir=Last&amp;_c11_BlogPart_BlogPart=blogview&amp;_c=BlogPart&amp;partqs=cat%3DNATURALEZA&amp;h=354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11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“Los Seres Vivos y no Vivos (inertes).”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Objetivo: </a:t>
            </a:r>
            <a:r>
              <a:rPr lang="es-ES" sz="1100" dirty="0"/>
              <a:t>Reconocer, por medio de la exploración, que un ecosistema está compuesto por elementos vivos (animales, plantas, etc.) y no vivos (piedras, aguas, tierra, etc.) que interactúan entre sí.</a:t>
            </a:r>
            <a:endParaRPr lang="es-CL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5°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482833" y="424825"/>
            <a:ext cx="38457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>
                <a:solidFill>
                  <a:schemeClr val="hlink"/>
                </a:solidFill>
              </a:rPr>
              <a:t>Los seres vivos </a:t>
            </a:r>
            <a:r>
              <a:rPr lang="es-ES" altLang="es-CL" sz="2400" u="sng" dirty="0">
                <a:solidFill>
                  <a:srgbClr val="FF0000"/>
                </a:solidFill>
              </a:rPr>
              <a:t>se mueven</a:t>
            </a:r>
            <a:r>
              <a:rPr lang="es-ES" altLang="es-CL" sz="2400" dirty="0">
                <a:solidFill>
                  <a:schemeClr val="hlink"/>
                </a:solidFill>
              </a:rPr>
              <a:t>.</a:t>
            </a:r>
            <a:endParaRPr sz="2400"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4916611" y="1039621"/>
            <a:ext cx="339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dirty="0">
                <a:solidFill>
                  <a:schemeClr val="bg2"/>
                </a:solidFill>
              </a:rPr>
              <a:t>Los seres vivos </a:t>
            </a:r>
            <a:r>
              <a:rPr lang="es-ES" altLang="es-CL" u="sng" dirty="0">
                <a:solidFill>
                  <a:srgbClr val="FF0000"/>
                </a:solidFill>
              </a:rPr>
              <a:t>se mueren</a:t>
            </a:r>
            <a:r>
              <a:rPr lang="es-ES" altLang="es-CL" dirty="0">
                <a:solidFill>
                  <a:schemeClr val="bg2"/>
                </a:solidFill>
              </a:rPr>
              <a:t>.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93059" y="856049"/>
            <a:ext cx="33354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sz="2400" b="1" dirty="0"/>
              <a:t>Saltan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Corren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Vuelan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Reptan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Nadan</a:t>
            </a:r>
          </a:p>
          <a:p>
            <a:endParaRPr lang="es-CL" dirty="0"/>
          </a:p>
        </p:txBody>
      </p:sp>
      <p:sp>
        <p:nvSpPr>
          <p:cNvPr id="9" name="Google Shape;272;p36"/>
          <p:cNvSpPr/>
          <p:nvPr/>
        </p:nvSpPr>
        <p:spPr>
          <a:xfrm>
            <a:off x="591173" y="93460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2;p36"/>
          <p:cNvSpPr/>
          <p:nvPr/>
        </p:nvSpPr>
        <p:spPr>
          <a:xfrm>
            <a:off x="591173" y="159367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;p36"/>
          <p:cNvSpPr/>
          <p:nvPr/>
        </p:nvSpPr>
        <p:spPr>
          <a:xfrm>
            <a:off x="586705" y="233068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2;p36"/>
          <p:cNvSpPr/>
          <p:nvPr/>
        </p:nvSpPr>
        <p:spPr>
          <a:xfrm>
            <a:off x="586705" y="307611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2;p36"/>
          <p:cNvSpPr/>
          <p:nvPr/>
        </p:nvSpPr>
        <p:spPr>
          <a:xfrm>
            <a:off x="586705" y="383933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5" descr="31mariaantonieta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113" y="3056394"/>
            <a:ext cx="1767169" cy="153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Documents and Settings\User\Escritorio\rostro-de-jesus-y-mari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104" y="2130244"/>
            <a:ext cx="1834942" cy="127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C:\Documents and Settings\User\Escritorio\gato-domestico-3167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113" y="1424611"/>
            <a:ext cx="1761747" cy="16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 cambio climático y la calidad del aire - Foro Nucl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460" y="3544766"/>
            <a:ext cx="1470437" cy="8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800" dirty="0"/>
              <a:t>Los </a:t>
            </a:r>
            <a:r>
              <a:rPr lang="es-ES" altLang="es-CL" sz="2800" u="sng" dirty="0">
                <a:solidFill>
                  <a:schemeClr val="tx1"/>
                </a:solidFill>
              </a:rPr>
              <a:t>objetos</a:t>
            </a:r>
            <a:r>
              <a:rPr lang="es-ES" altLang="es-CL" sz="2800" dirty="0"/>
              <a:t> no son seres vivos, son </a:t>
            </a:r>
            <a:r>
              <a:rPr lang="es-ES" altLang="es-CL" sz="2800" dirty="0">
                <a:solidFill>
                  <a:srgbClr val="FF0000"/>
                </a:solidFill>
              </a:rPr>
              <a:t>seres inertes</a:t>
            </a:r>
            <a:r>
              <a:rPr lang="es-ES" altLang="es-CL" sz="2800" dirty="0"/>
              <a:t>.</a:t>
            </a:r>
            <a:endParaRPr lang="es-CL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04095" y="1953491"/>
            <a:ext cx="1745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*Hay seres </a:t>
            </a:r>
            <a:r>
              <a:rPr lang="es-ES" u="sng" dirty="0">
                <a:uFill>
                  <a:solidFill>
                    <a:srgbClr val="FF0000"/>
                  </a:solidFill>
                </a:uFill>
              </a:rPr>
              <a:t>inertes naturales</a:t>
            </a:r>
            <a:r>
              <a:rPr lang="es-ES" dirty="0"/>
              <a:t>.</a:t>
            </a:r>
          </a:p>
          <a:p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55776" y="1953491"/>
            <a:ext cx="1987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s-ES" dirty="0"/>
              <a:t>*Hay objetos </a:t>
            </a:r>
            <a:r>
              <a:rPr lang="es-ES" u="sng" dirty="0">
                <a:uFill>
                  <a:solidFill>
                    <a:srgbClr val="FF0000"/>
                  </a:solidFill>
                </a:uFill>
              </a:rPr>
              <a:t>hechos por el hombre</a:t>
            </a:r>
            <a:r>
              <a:rPr lang="es-ES" dirty="0"/>
              <a:t>.</a:t>
            </a:r>
          </a:p>
          <a:p>
            <a:endParaRPr lang="es-CL" dirty="0"/>
          </a:p>
        </p:txBody>
      </p:sp>
      <p:pic>
        <p:nvPicPr>
          <p:cNvPr id="13" name="Picture 10" descr="piedr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81" y="2540309"/>
            <a:ext cx="2038290" cy="9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rechos de agua: &quot;El Estado no tiene una fiscalización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463" y="3531769"/>
            <a:ext cx="1220468" cy="8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objetos%20prom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75" y="2529931"/>
            <a:ext cx="1863234" cy="16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/>
              <a:t>Haz clic con el mouse, observa las fotos y nombra si son o no son seres vivos.</a:t>
            </a:r>
            <a:endParaRPr sz="2400" dirty="0"/>
          </a:p>
        </p:txBody>
      </p:sp>
      <p:pic>
        <p:nvPicPr>
          <p:cNvPr id="6" name="Picture 5" descr="300px-Getrocknet_Ahornblat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036">
            <a:off x="7084166" y="1414572"/>
            <a:ext cx="1374135" cy="9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ampara%20niquel_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3325">
            <a:off x="3102785" y="1307093"/>
            <a:ext cx="1186877" cy="143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Ga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5301">
            <a:off x="5092538" y="1549031"/>
            <a:ext cx="1561391" cy="137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Mexico-Flores-Planta-Verde-Enlar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9337">
            <a:off x="894885" y="1258771"/>
            <a:ext cx="1374134" cy="14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442px-Pluma-azu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459" y="2734787"/>
            <a:ext cx="1186877" cy="19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auto_g_se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056" y="3458141"/>
            <a:ext cx="1750025" cy="9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Solo_nin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554" y="2797231"/>
            <a:ext cx="1145571" cy="15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4190135" y="5234419"/>
            <a:ext cx="3159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sz="2400" b="1"/>
              <a:t>¡¡Lo hiciste muy bien !!</a:t>
            </a:r>
          </a:p>
        </p:txBody>
      </p:sp>
      <p:pic>
        <p:nvPicPr>
          <p:cNvPr id="14" name="Picture 16" descr="C:\Documents and Settings\User\Escritorio\Pollit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01" y="2882114"/>
            <a:ext cx="2511444" cy="17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/>
              <a:t>¡Muy bien!, estos son seres vivos.</a:t>
            </a:r>
            <a:endParaRPr sz="2400" dirty="0"/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4190135" y="5234419"/>
            <a:ext cx="3159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sz="2400" b="1"/>
              <a:t>¡¡Lo hiciste muy bien !!</a:t>
            </a:r>
          </a:p>
        </p:txBody>
      </p:sp>
      <p:pic>
        <p:nvPicPr>
          <p:cNvPr id="15" name="Picture 4" descr="Solo_nin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1355" y="1073027"/>
            <a:ext cx="2249488" cy="3057525"/>
          </a:xfrm>
        </p:spPr>
      </p:pic>
      <p:pic>
        <p:nvPicPr>
          <p:cNvPr id="16" name="Picture 5" descr="Mexico-Flores-Planta-Verde-Enlar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383" y="955964"/>
            <a:ext cx="209073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Ga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224" y="945151"/>
            <a:ext cx="1831048" cy="17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Documents and Settings\User\Escritorio\Polli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845" y="278043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1620982" y="1880755"/>
            <a:ext cx="6577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hlinkClick r:id="rId3"/>
              </a:rPr>
              <a:t>https://www.youtube.com/watch?v=1HITSsx9rZM&amp;t=5s&amp;ab_channel=CNTVInfantil</a:t>
            </a:r>
            <a:endParaRPr lang="es-CL" sz="4000" dirty="0"/>
          </a:p>
          <a:p>
            <a:endParaRPr lang="es-CL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993059" y="424825"/>
            <a:ext cx="29981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dirty="0"/>
              <a:t>Los seres vivos: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4916611" y="1039621"/>
            <a:ext cx="33978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CL" dirty="0"/>
              <a:t>Los seres vivos </a:t>
            </a:r>
            <a:r>
              <a:rPr lang="es-ES_tradnl" altLang="es-CL" sz="1600" dirty="0">
                <a:solidFill>
                  <a:srgbClr val="FF0000"/>
                </a:solidFill>
              </a:rPr>
              <a:t>NACEN</a:t>
            </a:r>
            <a:br>
              <a:rPr lang="es-ES_tradnl" altLang="es-CL" sz="1600" dirty="0">
                <a:solidFill>
                  <a:srgbClr val="FF0000"/>
                </a:solidFill>
              </a:rPr>
            </a:br>
            <a:br>
              <a:rPr lang="es-ES_tradnl" altLang="es-CL" sz="1600" dirty="0">
                <a:solidFill>
                  <a:srgbClr val="FF0000"/>
                </a:solidFill>
              </a:rPr>
            </a:b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93059" y="856049"/>
            <a:ext cx="33354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sz="2400" b="1" dirty="0"/>
              <a:t>Nacen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Crecen 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Se reproducen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Se alimentan</a:t>
            </a:r>
          </a:p>
          <a:p>
            <a:endParaRPr lang="es-ES" altLang="es-CL" sz="2400" b="1" dirty="0"/>
          </a:p>
          <a:p>
            <a:r>
              <a:rPr lang="es-ES" altLang="es-CL" sz="2400" b="1" dirty="0"/>
              <a:t>Se mueven y</a:t>
            </a:r>
          </a:p>
          <a:p>
            <a:r>
              <a:rPr lang="es-ES" altLang="es-CL" sz="2400" b="1" dirty="0"/>
              <a:t>Mueren</a:t>
            </a:r>
          </a:p>
          <a:p>
            <a:endParaRPr lang="es-CL" dirty="0"/>
          </a:p>
        </p:txBody>
      </p:sp>
      <p:sp>
        <p:nvSpPr>
          <p:cNvPr id="9" name="Google Shape;272;p36"/>
          <p:cNvSpPr/>
          <p:nvPr/>
        </p:nvSpPr>
        <p:spPr>
          <a:xfrm>
            <a:off x="591173" y="93460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2;p36"/>
          <p:cNvSpPr/>
          <p:nvPr/>
        </p:nvSpPr>
        <p:spPr>
          <a:xfrm>
            <a:off x="591173" y="159367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;p36"/>
          <p:cNvSpPr/>
          <p:nvPr/>
        </p:nvSpPr>
        <p:spPr>
          <a:xfrm>
            <a:off x="586705" y="233068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2;p36"/>
          <p:cNvSpPr/>
          <p:nvPr/>
        </p:nvSpPr>
        <p:spPr>
          <a:xfrm>
            <a:off x="586705" y="307611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2;p36"/>
          <p:cNvSpPr/>
          <p:nvPr/>
        </p:nvSpPr>
        <p:spPr>
          <a:xfrm>
            <a:off x="586705" y="383933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611" y="1593674"/>
            <a:ext cx="360393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/>
              <a:t>¿</a:t>
            </a:r>
            <a:r>
              <a:rPr lang="es-ES_tradnl" altLang="es-CL" dirty="0">
                <a:latin typeface="Times New Roman" panose="02020603050405020304" pitchFamily="18" charset="0"/>
              </a:rPr>
              <a:t>C</a:t>
            </a:r>
            <a:r>
              <a:rPr lang="es-ES_tradnl" altLang="es-CL" dirty="0"/>
              <a:t>ó</a:t>
            </a:r>
            <a:r>
              <a:rPr lang="es-ES_tradnl" altLang="es-CL" dirty="0">
                <a:latin typeface="Times New Roman" panose="02020603050405020304" pitchFamily="18" charset="0"/>
              </a:rPr>
              <a:t>mo nacen?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.Hay algunos que son </a:t>
            </a:r>
            <a:r>
              <a:rPr lang="es-ES_tradnl" altLang="es-CL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OVIPAROS </a:t>
            </a:r>
            <a:endParaRPr lang="es-ES_tradnl" altLang="es-CL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Son los que nacen por HUEVOS.</a:t>
            </a:r>
          </a:p>
          <a:p>
            <a:endParaRPr lang="es-CL" dirty="0"/>
          </a:p>
        </p:txBody>
      </p:sp>
      <p:pic>
        <p:nvPicPr>
          <p:cNvPr id="15" name="Picture 4" descr="C:\Documents and Settings\User\Escritorio\Image2805.jpgNIDO C HUEV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687" y="2654906"/>
            <a:ext cx="1278899" cy="9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Documents and Settings\User\Escritorio\tortuga_1.jpgCASCAR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190" y="3810764"/>
            <a:ext cx="1259560" cy="8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tortuga-marina-nacimient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47" y="3664831"/>
            <a:ext cx="1278898" cy="10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Documents and Settings\User\Escritorio\gallina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923" y="2665024"/>
            <a:ext cx="1073749" cy="10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1869984" y="585093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04383" y="990862"/>
            <a:ext cx="33978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Otros seres vivos son 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VIVIPAROS 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Los viv</a:t>
            </a:r>
            <a:r>
              <a:rPr lang="es-ES_tradnl" altLang="es-CL" dirty="0"/>
              <a:t>í</a:t>
            </a:r>
            <a:r>
              <a:rPr lang="es-ES_tradnl" altLang="es-CL" dirty="0">
                <a:latin typeface="Times New Roman" panose="02020603050405020304" pitchFamily="18" charset="0"/>
              </a:rPr>
              <a:t>paros son los que nacen por cr</a:t>
            </a:r>
            <a:r>
              <a:rPr lang="es-ES_tradnl" altLang="es-CL" dirty="0"/>
              <a:t>í</a:t>
            </a:r>
            <a:r>
              <a:rPr lang="es-ES_tradnl" altLang="es-CL" dirty="0">
                <a:latin typeface="Times New Roman" panose="02020603050405020304" pitchFamily="18" charset="0"/>
              </a:rPr>
              <a:t>as vivas, nacen del vientre materno.</a:t>
            </a:r>
          </a:p>
        </p:txBody>
      </p:sp>
      <p:pic>
        <p:nvPicPr>
          <p:cNvPr id="19" name="Picture 4" descr="C:\Documents and Settings\User\Escritorio\foto seres vivos\embaraz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41" y="1946908"/>
            <a:ext cx="10710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User\Mis documentos\Mis archivos recibidos\PB280028_resiz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745" y="1946908"/>
            <a:ext cx="1776846" cy="133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Documents and Settings\User\Mis documentos\Mis archivos recibidos\klz1200696243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14" y="3390150"/>
            <a:ext cx="1480572" cy="12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C:\Documents and Settings\User\Escritorio\Imagen+005_jpg (image)_archivos\Imagen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41" y="3390150"/>
            <a:ext cx="1414255" cy="10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582685" y="505920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/>
          <p:cNvSpPr txBox="1"/>
          <p:nvPr/>
        </p:nvSpPr>
        <p:spPr>
          <a:xfrm>
            <a:off x="4916611" y="976970"/>
            <a:ext cx="33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En el caso de las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 plantas.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Una nueva planta  nace por semillas</a:t>
            </a:r>
          </a:p>
          <a:p>
            <a:pPr eaLnBrk="1" hangingPunct="1">
              <a:spcBef>
                <a:spcPct val="50000"/>
              </a:spcBef>
            </a:pPr>
            <a:endParaRPr lang="es-ES_tradnl" altLang="es-CL" dirty="0">
              <a:latin typeface="Times New Roman" panose="02020603050405020304" pitchFamily="18" charset="0"/>
            </a:endParaRPr>
          </a:p>
        </p:txBody>
      </p:sp>
      <p:pic>
        <p:nvPicPr>
          <p:cNvPr id="26" name="Picture 5" descr="C:\Documents and Settings\User\Escritorio\200992054_foto_porotos.gif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93" t="8132" b="9668"/>
          <a:stretch/>
        </p:blipFill>
        <p:spPr bwMode="auto">
          <a:xfrm>
            <a:off x="5069505" y="1837248"/>
            <a:ext cx="1540790" cy="115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:\Documents and Settings\User\Escritorio\foto-Almendras--frutos-secos_113997I0IA0_files\Almendras--almendra-11399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991" y="1920234"/>
            <a:ext cx="1428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Documents and Settings\User\Mis documentos\Mis archivos recibidos\1215522988palt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965" y="3309284"/>
            <a:ext cx="1491473" cy="12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C:\Documents and Settings\User\Escritorio\foto seres vivos\458176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505" y="3204208"/>
            <a:ext cx="1563811" cy="11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4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800" dirty="0">
                <a:solidFill>
                  <a:schemeClr val="folHlink"/>
                </a:solidFill>
              </a:rPr>
              <a:t>Los seres vivos </a:t>
            </a:r>
            <a:r>
              <a:rPr lang="es-ES" altLang="es-CL" sz="2800" u="sng" dirty="0">
                <a:solidFill>
                  <a:srgbClr val="FF0000"/>
                </a:solidFill>
              </a:rPr>
              <a:t>crecen</a:t>
            </a:r>
            <a:r>
              <a:rPr lang="es-ES" altLang="es-CL" sz="2800" dirty="0">
                <a:solidFill>
                  <a:schemeClr val="folHlink"/>
                </a:solidFill>
              </a:rPr>
              <a:t>.</a:t>
            </a:r>
            <a:endParaRPr lang="es-CL" sz="2800" dirty="0"/>
          </a:p>
        </p:txBody>
      </p:sp>
      <p:pic>
        <p:nvPicPr>
          <p:cNvPr id="9" name="Picture 7" descr="poll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04" y="1325913"/>
            <a:ext cx="876861" cy="8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00_2134_opt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899" y="1319501"/>
            <a:ext cx="1184792" cy="87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white-male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196" y="1289343"/>
            <a:ext cx="1025253" cy="8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4caba1636fc423cebec66771bc33e73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2904" y="2250804"/>
            <a:ext cx="3241962" cy="121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eb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759" y="3523594"/>
            <a:ext cx="739343" cy="8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inos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975" y="3523593"/>
            <a:ext cx="779070" cy="8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hnjk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68" y="3546697"/>
            <a:ext cx="932394" cy="79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Retrato-femenino-adulto--Madrid_2429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967" y="3548751"/>
            <a:ext cx="892347" cy="7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adulto_mayo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150" y="3507211"/>
            <a:ext cx="787323" cy="8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800" dirty="0">
                <a:solidFill>
                  <a:srgbClr val="3333FF"/>
                </a:solidFill>
              </a:rPr>
              <a:t>Los seres vivos </a:t>
            </a:r>
            <a:r>
              <a:rPr lang="es-ES" altLang="es-CL" sz="2800" u="sng" dirty="0">
                <a:solidFill>
                  <a:srgbClr val="FF0000"/>
                </a:solidFill>
              </a:rPr>
              <a:t>se reproducen</a:t>
            </a:r>
            <a:endParaRPr lang="es-CL" sz="2800" dirty="0"/>
          </a:p>
        </p:txBody>
      </p:sp>
      <p:pic>
        <p:nvPicPr>
          <p:cNvPr id="18" name="Picture 8" descr="semilla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821" y="1293860"/>
            <a:ext cx="2510435" cy="16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oso7y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57" y="1320432"/>
            <a:ext cx="1932311" cy="16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720" y="2977451"/>
            <a:ext cx="1851025" cy="1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800" dirty="0">
                <a:solidFill>
                  <a:schemeClr val="hlink"/>
                </a:solidFill>
              </a:rPr>
              <a:t>Los seres vivos </a:t>
            </a:r>
            <a:r>
              <a:rPr lang="es-ES" altLang="es-CL" sz="2800" u="sng" dirty="0">
                <a:solidFill>
                  <a:srgbClr val="FF0000"/>
                </a:solidFill>
              </a:rPr>
              <a:t>se alimentan</a:t>
            </a:r>
            <a:r>
              <a:rPr lang="es-ES" altLang="es-CL" sz="2800" dirty="0">
                <a:solidFill>
                  <a:schemeClr val="hlink"/>
                </a:solidFill>
              </a:rPr>
              <a:t>.</a:t>
            </a:r>
            <a:endParaRPr lang="es-CL" sz="2800" dirty="0"/>
          </a:p>
        </p:txBody>
      </p:sp>
      <p:pic>
        <p:nvPicPr>
          <p:cNvPr id="8" name="Picture 8" descr="fotosintesis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911" y="1340847"/>
            <a:ext cx="1641764" cy="158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20070924klpcnafyq_14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068" y="1458819"/>
            <a:ext cx="1623105" cy="158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ap9le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282" y="3122125"/>
            <a:ext cx="1661667" cy="12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LIMENTANDOSE%20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0750">
            <a:off x="2748665" y="2982820"/>
            <a:ext cx="1684387" cy="129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1869984" y="585093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04383" y="990862"/>
            <a:ext cx="33978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Los seres vivos se 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ALIMENTAN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Algunos se alimentan de carne y se llaman 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CARNIVOROS</a:t>
            </a:r>
            <a:endParaRPr lang="es-ES_tradnl" altLang="es-CL" dirty="0">
              <a:latin typeface="Times New Roman" panose="02020603050405020304" pitchFamily="18" charset="0"/>
            </a:endParaRPr>
          </a:p>
        </p:txBody>
      </p:sp>
      <p:pic>
        <p:nvPicPr>
          <p:cNvPr id="24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582685" y="505920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/>
          <p:cNvSpPr txBox="1"/>
          <p:nvPr/>
        </p:nvSpPr>
        <p:spPr>
          <a:xfrm>
            <a:off x="4916611" y="976970"/>
            <a:ext cx="33978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Hay otro seres vivo que se alimentan de 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HIERBAS </a:t>
            </a:r>
            <a:r>
              <a:rPr lang="es-ES_tradnl" altLang="es-CL" dirty="0">
                <a:latin typeface="Times New Roman" panose="02020603050405020304" pitchFamily="18" charset="0"/>
              </a:rPr>
              <a:t>y se llaman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 HERBIVOROS</a:t>
            </a:r>
          </a:p>
          <a:p>
            <a:pPr eaLnBrk="1" hangingPunct="1">
              <a:spcBef>
                <a:spcPct val="50000"/>
              </a:spcBef>
            </a:pPr>
            <a:endParaRPr lang="es-ES_tradnl" altLang="es-CL" dirty="0">
              <a:latin typeface="Times New Roman" panose="02020603050405020304" pitchFamily="18" charset="0"/>
            </a:endParaRPr>
          </a:p>
        </p:txBody>
      </p:sp>
      <p:pic>
        <p:nvPicPr>
          <p:cNvPr id="16" name="Picture 3" descr="C:\Documents and Settings\User\Escritorio\foto seres vivos\f1.jpgle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62" y="1791116"/>
            <a:ext cx="1792133" cy="12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Documents and Settings\User\Escritorio\familia-asiatico-persona_~tpd014ta005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840" y="3020275"/>
            <a:ext cx="1177807" cy="10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C:\Documents and Settings\User\Escritorio\foto seres vivos\foto-perro-gato-450x3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68" y="3049428"/>
            <a:ext cx="1421658" cy="10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C:\Documents and Settings\User\Escritorio\taxonomia-aguila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172" y="1802858"/>
            <a:ext cx="1302931" cy="119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Documents and Settings\User\Escritorio\oso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0647" y="3645920"/>
            <a:ext cx="1635304" cy="11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Documents and Settings\User\Escritorio\vaca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567" y="1536655"/>
            <a:ext cx="1749008" cy="11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:\Documents and Settings\User\Escritorio\0521-caballos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6378" y="3070284"/>
            <a:ext cx="1517073" cy="9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C:\Documents and Settings\User\Escritorio\elefante-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050" y="1594252"/>
            <a:ext cx="1587401" cy="12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C:\Documents and Settings\User\Escritorio\fb_krugergirafas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969" y="2878282"/>
            <a:ext cx="1885851" cy="13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7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1869984" y="585093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04383" y="990862"/>
            <a:ext cx="3397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/>
              <a:t>Hay otros seres vivos que se alimentan de hiervas y carne y esos se  llaman </a:t>
            </a:r>
            <a:r>
              <a:rPr lang="es-ES_tradnl" altLang="es-CL" dirty="0">
                <a:solidFill>
                  <a:srgbClr val="FF0000"/>
                </a:solidFill>
              </a:rPr>
              <a:t>OMNIVOROS</a:t>
            </a:r>
            <a:endParaRPr lang="es-ES_tradnl" altLang="es-CL" dirty="0">
              <a:latin typeface="Times New Roman" panose="02020603050405020304" pitchFamily="18" charset="0"/>
            </a:endParaRPr>
          </a:p>
        </p:txBody>
      </p:sp>
      <p:pic>
        <p:nvPicPr>
          <p:cNvPr id="24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582685" y="505920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/>
          <p:cNvSpPr txBox="1"/>
          <p:nvPr/>
        </p:nvSpPr>
        <p:spPr>
          <a:xfrm>
            <a:off x="4916611" y="976970"/>
            <a:ext cx="33978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CL" dirty="0">
                <a:latin typeface="Times New Roman" panose="02020603050405020304" pitchFamily="18" charset="0"/>
              </a:rPr>
              <a:t>Existe tambi</a:t>
            </a:r>
            <a:r>
              <a:rPr lang="es-ES_tradnl" altLang="es-CL" dirty="0"/>
              <a:t>é</a:t>
            </a:r>
            <a:r>
              <a:rPr lang="es-ES_tradnl" altLang="es-CL" dirty="0">
                <a:latin typeface="Times New Roman" panose="02020603050405020304" pitchFamily="18" charset="0"/>
              </a:rPr>
              <a:t>n seres vivos que comen insectos </a:t>
            </a:r>
            <a:r>
              <a:rPr lang="es-ES_tradnl" altLang="es-CL" dirty="0">
                <a:solidFill>
                  <a:srgbClr val="FF0000"/>
                </a:solidFill>
                <a:latin typeface="Times New Roman" panose="02020603050405020304" pitchFamily="18" charset="0"/>
              </a:rPr>
              <a:t>INSECTIVOROS</a:t>
            </a:r>
            <a:endParaRPr lang="es-ES_tradnl" altLang="es-CL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_tradnl" altLang="es-CL" dirty="0">
              <a:latin typeface="Times New Roman" panose="02020603050405020304" pitchFamily="18" charset="0"/>
            </a:endParaRPr>
          </a:p>
        </p:txBody>
      </p:sp>
      <p:pic>
        <p:nvPicPr>
          <p:cNvPr id="19" name="Picture 7" descr="C:\Documents and Settings\User\Escritorio\zorr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83" y="3438015"/>
            <a:ext cx="1277075" cy="83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Documents and Settings\User\Escritorio\Cerditos_mamando.previe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976" y="3824894"/>
            <a:ext cx="1101436" cy="89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Documents and Settings\User\Escritorio\SSA415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337" y="2878282"/>
            <a:ext cx="1088588" cy="8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Documents and Settings\User\Escritorio\17bn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779" y="3697538"/>
            <a:ext cx="1264227" cy="10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C:\Documents and Settings\User\Escritorio\foto-Gente--Paseando-por-calle-Larios--Malaga---_3076I0IA0_files\Gente-Paseando-por-calle-Larios-Malaga_307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83" y="1765665"/>
            <a:ext cx="1489922" cy="16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C:\Documents and Settings\User\Escritorio\perros-cachorro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337" y="1597050"/>
            <a:ext cx="1840735" cy="122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Documents and Settings\User\Escritorio\lagart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52" y="1555469"/>
            <a:ext cx="2028701" cy="153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Documents and Settings\User\Escritorio\rana-de-ojos-rojos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553" y="1546469"/>
            <a:ext cx="1583927" cy="10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Documents and Settings\User\Escritorio\tela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998" y="3151821"/>
            <a:ext cx="1521526" cy="153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Documents and Settings\User\Escritorio\golondrinas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964" y="2878282"/>
            <a:ext cx="1968516" cy="16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2695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307</Words>
  <Application>Microsoft Office PowerPoint</Application>
  <PresentationFormat>Presentación en pantalla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Concert One</vt:lpstr>
      <vt:lpstr>Coming Soon</vt:lpstr>
      <vt:lpstr>Roboto Mono Regular</vt:lpstr>
      <vt:lpstr>Arial</vt:lpstr>
      <vt:lpstr>Times New Roman</vt:lpstr>
      <vt:lpstr>Notebook Lesson</vt:lpstr>
      <vt:lpstr>“Los Seres Vivos y no Vivos (inertes).”</vt:lpstr>
      <vt:lpstr>OBSERVA EL SIGUIENTE VIDEO:</vt:lpstr>
      <vt:lpstr>Los seres vivos:</vt:lpstr>
      <vt:lpstr>Presentación de PowerPoint</vt:lpstr>
      <vt:lpstr>Los seres vivos crecen.</vt:lpstr>
      <vt:lpstr>Los seres vivos se reproducen</vt:lpstr>
      <vt:lpstr>Los seres vivos se alimentan.</vt:lpstr>
      <vt:lpstr>Presentación de PowerPoint</vt:lpstr>
      <vt:lpstr>Presentación de PowerPoint</vt:lpstr>
      <vt:lpstr>Los seres vivos se mueven.</vt:lpstr>
      <vt:lpstr>Los objetos no son seres vivos, son seres inertes.</vt:lpstr>
      <vt:lpstr>Haz clic con el mouse, observa las fotos y nombra si son o no son seres vivos.</vt:lpstr>
      <vt:lpstr>¡Muy bien!, estos son seres vivos.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M.Eugenia Lucero</cp:lastModifiedBy>
  <cp:revision>25</cp:revision>
  <dcterms:modified xsi:type="dcterms:W3CDTF">2021-03-11T13:08:28Z</dcterms:modified>
</cp:coreProperties>
</file>