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F48B67-C6BF-45A3-AB6B-33305C104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ED9774-3183-4999-87B6-749970574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03B4E1-B89D-4952-A90B-C1233C098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B4E342-E6CD-49D1-A28F-6CCF9A119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EAAAF2-E63A-4086-81A5-7292F477A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904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43E3E4-9C48-4A93-9D7F-0D872E7D7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7F86A1-0B1F-4B7D-ABAE-C862C92786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ABEAB4-1B2C-4847-9F8E-88F966E1A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88E578-7DC7-42BE-83BB-476ED7158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B8D2BD-D7B3-4731-8C5C-573F9112F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4307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D6AC9EA-D663-4D5B-B9C4-B37981D8A8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7B4178-9CA9-4745-87A8-C7FF81C72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815DFA-4D12-4514-9BFB-6FD599E41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30ED7A-4A5C-412E-8DA8-D1BD5230C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B4E66C-21A0-4E62-870F-F945EEB53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4692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AA3384-98C0-421E-B534-9702C0327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183891-65C5-4846-B38D-FC0687630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4FBC9F-788E-455D-82DE-306BCC7A6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02A74F-3B40-4B15-87A2-9E6B49FAE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5EA6B9-2A5A-4304-8BE6-B1BC2E1DA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816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FB03A1-2621-4C04-8ED3-9E000E07B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F423A0-E22D-4A21-A5BD-CC3EE725A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0D67F8-61DD-4534-87BA-BDFEF3DB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7BDCA9-5A98-4E8F-A3C4-E5E1BC2AE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24C88F-BEC8-4C06-84F5-9ABB909F4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5750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E1958-4203-400D-94E2-974FBBE47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95CB33-CDEE-409E-8561-85F5DD3DF8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2D55AAE-7701-43FD-B5DF-A07E98B3A3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87A6C6-876D-4B3D-9B33-129B254F9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F1BA06-2849-4CE9-8E73-5222FA33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B6C383-DF75-436E-A927-7F6070B66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413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4CA197-1F0D-49C6-9795-E2802595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AD48EC-576C-426B-9F5C-983FAB3A7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3F5261-6E85-4A21-BC4F-8CD4722605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087D230-BC49-4E1D-AAFB-17FB2648EF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368DC56-5E54-4554-AF5E-564872FA91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25A9E27-3DAD-4BF5-844D-F9EED69E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776DDF-1ABD-4DA7-8F45-B2F16A5E3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4B59A06-ECA8-4865-972D-AE8D95085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280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A075F-F636-4AE7-8CA5-0C1E9DD3D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AB4A07-62E4-429C-B592-DBA64DE6B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22A2F8A-6D48-4CAA-B028-2982D56BA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D5F6CFE-D80C-434A-BA6B-139FEE902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796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8CE4C58-7685-46A2-B6D1-A1A5CCF01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C782974-24CD-4F4D-9977-7D4EE4F2D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99887D-B4D6-41B8-9A81-9A42D9EE9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425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7F99BC-5CE4-421A-B158-D94C1CD74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720AD1-5F59-4069-8034-C108BA173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0DE64BE-D715-4983-AB86-FD0E045A5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A838F1-D4C6-43D6-AF39-DAA8D7AAA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9D8C7D-9A58-4D21-9EE0-244B263F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F3E31C-933E-429E-BC40-F67A706F2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68563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6EF9F-ED44-4A10-997D-0C534DF17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3DFD6FB-7475-48BE-95C5-EB2366E49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A5D401-9E5E-418A-8250-B37C75A16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F42948-63E9-480A-B67C-30760FBF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DA0D82-C62A-4199-95B0-3907ABA50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850156-91BE-40ED-B096-84673110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879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31AAB01-867A-4EED-B4EE-A7C320D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3AE260-3F65-4B02-9F51-4CC2788AE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F1EE29-EB6F-4ACF-B812-1E04DDE72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18ED1-9066-4182-BEC7-3FE46ED26D34}" type="datetimeFigureOut">
              <a:rPr lang="es-CL" smtClean="0"/>
              <a:t>22-04-2021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9572BC-944A-4D28-A33B-1034EDF42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6B8D36-F78D-4254-9BDD-FC171D4B95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8164-B7A9-4CF3-A884-F949B8C4A49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7902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125FAC-16AD-4624-BFB9-60EBB8B49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7268" y="704192"/>
            <a:ext cx="9144000" cy="1323811"/>
          </a:xfrm>
          <a:noFill/>
        </p:spPr>
        <p:txBody>
          <a:bodyPr>
            <a:normAutofit fontScale="90000"/>
          </a:bodyPr>
          <a:lstStyle/>
          <a:p>
            <a:br>
              <a:rPr lang="es-CL" dirty="0"/>
            </a:br>
            <a:r>
              <a:rPr lang="es-CL" dirty="0"/>
              <a:t>El agua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D9F0BF7-5AEC-420C-B682-DC78D5B64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s-CL" dirty="0"/>
              <a:t>Profesora: Ángeles Gómez </a:t>
            </a:r>
          </a:p>
          <a:p>
            <a:r>
              <a:rPr lang="es-CL" dirty="0"/>
              <a:t>Cursos 3ros Básicos ISL</a:t>
            </a:r>
          </a:p>
          <a:p>
            <a:r>
              <a:rPr lang="es-CL" dirty="0"/>
              <a:t>Marzo 2021</a:t>
            </a:r>
          </a:p>
        </p:txBody>
      </p:sp>
    </p:spTree>
    <p:extLst>
      <p:ext uri="{BB962C8B-B14F-4D97-AF65-F5344CB8AC3E}">
        <p14:creationId xmlns:p14="http://schemas.microsoft.com/office/powerpoint/2010/main" val="369060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A90B4-37F8-4F72-82BC-EC7756674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Objetivo: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C5DBC-2FEA-47DA-A610-0A213EBC0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59358"/>
          </a:xfrm>
        </p:spPr>
        <p:txBody>
          <a:bodyPr/>
          <a:lstStyle/>
          <a:p>
            <a:r>
              <a:rPr lang="es-CL" dirty="0"/>
              <a:t>Recordar características del agua, los estados del agua y el concepto de ciclo del agua.</a:t>
            </a:r>
          </a:p>
          <a:p>
            <a:r>
              <a:rPr lang="es-CL" dirty="0"/>
              <a:t>Conocer el concepto de tiempo atmosférico</a:t>
            </a:r>
          </a:p>
        </p:txBody>
      </p:sp>
    </p:spTree>
    <p:extLst>
      <p:ext uri="{BB962C8B-B14F-4D97-AF65-F5344CB8AC3E}">
        <p14:creationId xmlns:p14="http://schemas.microsoft.com/office/powerpoint/2010/main" val="2387002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E15186-2D39-4DB6-99B9-D2906B369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Recordemos: </a:t>
            </a:r>
          </a:p>
        </p:txBody>
      </p:sp>
      <p:pic>
        <p:nvPicPr>
          <p:cNvPr id="4" name="Picture 4" descr="Disolución - Wikipedia, la enciclopedia libre">
            <a:extLst>
              <a:ext uri="{FF2B5EF4-FFF2-40B4-BE49-F238E27FC236}">
                <a16:creationId xmlns:a16="http://schemas.microsoft.com/office/drawing/2014/main" id="{5F8BA843-9EDA-4077-BA1D-D57AA6A472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8705" y="365125"/>
            <a:ext cx="1552575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F05F97B-D343-49D4-A723-207030AB4584}"/>
              </a:ext>
            </a:extLst>
          </p:cNvPr>
          <p:cNvSpPr>
            <a:spLocks noGrp="1"/>
          </p:cNvSpPr>
          <p:nvPr/>
        </p:nvSpPr>
        <p:spPr>
          <a:xfrm>
            <a:off x="1132099" y="1939925"/>
            <a:ext cx="4296493" cy="32600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s-CL" sz="2400" dirty="0"/>
              <a:t>-El agua es transparente.</a:t>
            </a:r>
          </a:p>
          <a:p>
            <a:pPr marL="0" indent="0" algn="just">
              <a:buNone/>
            </a:pPr>
            <a:r>
              <a:rPr lang="es-CL" sz="2400" dirty="0"/>
              <a:t>-Es insípida.</a:t>
            </a:r>
          </a:p>
          <a:p>
            <a:pPr marL="0" indent="0" algn="just">
              <a:buNone/>
            </a:pPr>
            <a:r>
              <a:rPr lang="es-CL" sz="2400" dirty="0"/>
              <a:t>-Disuelve sustancias.</a:t>
            </a:r>
          </a:p>
          <a:p>
            <a:pPr marL="0" indent="0" algn="just">
              <a:buNone/>
            </a:pPr>
            <a:r>
              <a:rPr lang="es-CL" sz="2400" dirty="0"/>
              <a:t>-Es inodora (sin olor).</a:t>
            </a:r>
          </a:p>
          <a:p>
            <a:pPr marL="0" indent="0" algn="just">
              <a:buNone/>
            </a:pPr>
            <a:r>
              <a:rPr lang="es-CL" sz="2400" dirty="0"/>
              <a:t>-El agua fluye y escurre</a:t>
            </a:r>
          </a:p>
          <a:p>
            <a:pPr marL="0" indent="0" algn="just">
              <a:buNone/>
            </a:pPr>
            <a:r>
              <a:rPr lang="es-CL" sz="2400" dirty="0"/>
              <a:t>-Adopta la forma del recipiente que lo contiene.</a:t>
            </a:r>
          </a:p>
        </p:txBody>
      </p:sp>
      <p:pic>
        <p:nvPicPr>
          <p:cNvPr id="6" name="Picture 6" descr="Print ABC Game: el misterio de la respiracion (biología - 7º Secundaria -  la respiración humana)">
            <a:extLst>
              <a:ext uri="{FF2B5EF4-FFF2-40B4-BE49-F238E27FC236}">
                <a16:creationId xmlns:a16="http://schemas.microsoft.com/office/drawing/2014/main" id="{D1E3CE5F-C048-4FE7-963B-C4D40E6E9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69" y="251631"/>
            <a:ext cx="1681367" cy="2024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Agua de la montaña (5218)">
            <a:extLst>
              <a:ext uri="{FF2B5EF4-FFF2-40B4-BE49-F238E27FC236}">
                <a16:creationId xmlns:a16="http://schemas.microsoft.com/office/drawing/2014/main" id="{26B19C1F-D0C5-40DC-B0B3-87233D9B2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044" y="2557462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7709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617F722-F11A-41AF-82F1-CC1A00265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s-CL" b="1" dirty="0"/>
              <a:t>Cambios del Agua</a:t>
            </a:r>
          </a:p>
        </p:txBody>
      </p:sp>
      <p:graphicFrame>
        <p:nvGraphicFramePr>
          <p:cNvPr id="7" name="Tabla 4">
            <a:extLst>
              <a:ext uri="{FF2B5EF4-FFF2-40B4-BE49-F238E27FC236}">
                <a16:creationId xmlns:a16="http://schemas.microsoft.com/office/drawing/2014/main" id="{63E86379-F2C6-46DE-8C70-09AAE3E97F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961792"/>
              </p:ext>
            </p:extLst>
          </p:nvPr>
        </p:nvGraphicFramePr>
        <p:xfrm>
          <a:off x="1399761" y="1690688"/>
          <a:ext cx="9392478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0826">
                  <a:extLst>
                    <a:ext uri="{9D8B030D-6E8A-4147-A177-3AD203B41FA5}">
                      <a16:colId xmlns:a16="http://schemas.microsoft.com/office/drawing/2014/main" val="1929490013"/>
                    </a:ext>
                  </a:extLst>
                </a:gridCol>
                <a:gridCol w="3130826">
                  <a:extLst>
                    <a:ext uri="{9D8B030D-6E8A-4147-A177-3AD203B41FA5}">
                      <a16:colId xmlns:a16="http://schemas.microsoft.com/office/drawing/2014/main" val="1436696230"/>
                    </a:ext>
                  </a:extLst>
                </a:gridCol>
                <a:gridCol w="3130826">
                  <a:extLst>
                    <a:ext uri="{9D8B030D-6E8A-4147-A177-3AD203B41FA5}">
                      <a16:colId xmlns:a16="http://schemas.microsoft.com/office/drawing/2014/main" val="37539400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CL" dirty="0"/>
                        <a:t>Sólido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dirty="0"/>
                        <a:t>Líquido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dirty="0"/>
                        <a:t>Gaseoso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192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s-CL" dirty="0"/>
                        <a:t>-Va a tener forma.</a:t>
                      </a:r>
                    </a:p>
                    <a:p>
                      <a:pPr algn="just"/>
                      <a:r>
                        <a:rPr lang="es-CL" dirty="0"/>
                        <a:t>-A bajar la </a:t>
                      </a:r>
                      <a:r>
                        <a:rPr lang="es-CL" dirty="0" err="1"/>
                        <a:t>T°</a:t>
                      </a:r>
                      <a:r>
                        <a:rPr lang="es-CL" dirty="0"/>
                        <a:t> el agua se congela.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CL" dirty="0"/>
                        <a:t>-Se adapta al recipiente que lo contiene</a:t>
                      </a:r>
                    </a:p>
                    <a:p>
                      <a:pPr algn="just"/>
                      <a:r>
                        <a:rPr lang="es-CL" dirty="0"/>
                        <a:t>-A </a:t>
                      </a:r>
                      <a:r>
                        <a:rPr lang="es-CL" dirty="0" err="1"/>
                        <a:t>T°</a:t>
                      </a:r>
                      <a:r>
                        <a:rPr lang="es-CL" dirty="0"/>
                        <a:t> ambiente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-Se adapta al recipiente que lo contiene.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-Se genera cuando el agua se encuentra a altas temperaturas.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55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endParaRPr lang="es-CL" dirty="0"/>
                    </a:p>
                    <a:p>
                      <a:pPr algn="just"/>
                      <a:endParaRPr lang="es-CL" dirty="0"/>
                    </a:p>
                    <a:p>
                      <a:pPr algn="just"/>
                      <a:endParaRPr lang="es-CL" dirty="0"/>
                    </a:p>
                    <a:p>
                      <a:pPr algn="just"/>
                      <a:endParaRPr lang="es-CL" dirty="0"/>
                    </a:p>
                    <a:p>
                      <a:pPr algn="just"/>
                      <a:endParaRPr lang="es-CL" dirty="0"/>
                    </a:p>
                    <a:p>
                      <a:pPr algn="just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529205"/>
                  </a:ext>
                </a:extLst>
              </a:tr>
            </a:tbl>
          </a:graphicData>
        </a:graphic>
      </p:graphicFrame>
      <p:pic>
        <p:nvPicPr>
          <p:cNvPr id="8" name="Picture 2" descr="Hielo - EcuRed">
            <a:extLst>
              <a:ext uri="{FF2B5EF4-FFF2-40B4-BE49-F238E27FC236}">
                <a16:creationId xmlns:a16="http://schemas.microsoft.com/office/drawing/2014/main" id="{291FE633-7F32-41D1-894A-306CB98D5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337" y="3725224"/>
            <a:ext cx="1828800" cy="1306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Foto Premium | Agua en taza sobre fondo de madera">
            <a:extLst>
              <a:ext uri="{FF2B5EF4-FFF2-40B4-BE49-F238E27FC236}">
                <a16:creationId xmlns:a16="http://schemas.microsoft.com/office/drawing/2014/main" id="{F7D73EC0-19C1-48D1-AC45-F504EAD73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9882" y="3725224"/>
            <a:ext cx="1828801" cy="121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Vector Premium | Cinta roja del globo del vector">
            <a:extLst>
              <a:ext uri="{FF2B5EF4-FFF2-40B4-BE49-F238E27FC236}">
                <a16:creationId xmlns:a16="http://schemas.microsoft.com/office/drawing/2014/main" id="{60C317C4-0B7C-4A0F-8025-52F97F71F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462" y="3596154"/>
            <a:ext cx="1435997" cy="1435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33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879B1-82EA-4522-A1AD-68D79B2F8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848" y="180427"/>
            <a:ext cx="5257800" cy="1001220"/>
          </a:xfrm>
        </p:spPr>
        <p:txBody>
          <a:bodyPr/>
          <a:lstStyle/>
          <a:p>
            <a:r>
              <a:rPr lang="es-CL" b="1" u="sng" dirty="0"/>
              <a:t>El agua tendrá un ciclo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8CD15B-7FC2-4212-BB2A-59EB217BB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456" y="1253331"/>
            <a:ext cx="10515600" cy="701593"/>
          </a:xfrm>
        </p:spPr>
        <p:txBody>
          <a:bodyPr>
            <a:normAutofit/>
          </a:bodyPr>
          <a:lstStyle/>
          <a:p>
            <a:r>
              <a:rPr lang="es-CL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 ciclo es un proceso que se repite constantemente.</a:t>
            </a:r>
            <a:endParaRPr lang="es-C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CL" sz="24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BD59AAC-14B5-4E44-9950-20DCF9D1CDB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414" y="1755478"/>
            <a:ext cx="7315200" cy="4655831"/>
          </a:xfrm>
          <a:prstGeom prst="rect">
            <a:avLst/>
          </a:prstGeom>
          <a:noFill/>
          <a:ln>
            <a:noFill/>
          </a:ln>
          <a:effectLst>
            <a:softEdge rad="0"/>
          </a:effectLst>
        </p:spPr>
      </p:pic>
    </p:spTree>
    <p:extLst>
      <p:ext uri="{BB962C8B-B14F-4D97-AF65-F5344CB8AC3E}">
        <p14:creationId xmlns:p14="http://schemas.microsoft.com/office/powerpoint/2010/main" val="8151789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149</Words>
  <Application>Microsoft Office PowerPoint</Application>
  <PresentationFormat>Panorámica</PresentationFormat>
  <Paragraphs>30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Tema de Office</vt:lpstr>
      <vt:lpstr> El agua</vt:lpstr>
      <vt:lpstr>Objetivo:</vt:lpstr>
      <vt:lpstr>Recordemos: </vt:lpstr>
      <vt:lpstr>Cambios del Agua</vt:lpstr>
      <vt:lpstr>El agua tendrá un ciclo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de Repaso</dc:title>
  <dc:creator>Ma. de los Ángeles Gómez Álvarez</dc:creator>
  <cp:lastModifiedBy>María Eugenia Lucero Martínez</cp:lastModifiedBy>
  <cp:revision>13</cp:revision>
  <dcterms:created xsi:type="dcterms:W3CDTF">2021-03-07T22:50:35Z</dcterms:created>
  <dcterms:modified xsi:type="dcterms:W3CDTF">2021-04-22T17:26:25Z</dcterms:modified>
</cp:coreProperties>
</file>