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1" r:id="rId1"/>
  </p:sldMasterIdLst>
  <p:sldIdLst>
    <p:sldId id="256" r:id="rId2"/>
    <p:sldId id="261" r:id="rId3"/>
    <p:sldId id="257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Estilo medio 2 - Énfasis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4E72AB-6905-4B8D-88E4-E99E0003454E}" type="datetimeFigureOut">
              <a:rPr lang="es-CL" smtClean="0"/>
              <a:t>22-04-2021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2DD6DC5D-2203-4E74-A571-4EDECC2C5DE0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3809032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4E72AB-6905-4B8D-88E4-E99E0003454E}" type="datetimeFigureOut">
              <a:rPr lang="es-CL" smtClean="0"/>
              <a:t>22-04-2021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2DD6DC5D-2203-4E74-A571-4EDECC2C5DE0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1324722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4E72AB-6905-4B8D-88E4-E99E0003454E}" type="datetimeFigureOut">
              <a:rPr lang="es-CL" smtClean="0"/>
              <a:t>22-04-2021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2DD6DC5D-2203-4E74-A571-4EDECC2C5DE0}" type="slidenum">
              <a:rPr lang="es-CL" smtClean="0"/>
              <a:t>‹Nº›</a:t>
            </a:fld>
            <a:endParaRPr lang="es-CL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88647962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4E72AB-6905-4B8D-88E4-E99E0003454E}" type="datetimeFigureOut">
              <a:rPr lang="es-CL" smtClean="0"/>
              <a:t>22-04-2021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2DD6DC5D-2203-4E74-A571-4EDECC2C5DE0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04255760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4E72AB-6905-4B8D-88E4-E99E0003454E}" type="datetimeFigureOut">
              <a:rPr lang="es-CL" smtClean="0"/>
              <a:t>22-04-2021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2DD6DC5D-2203-4E74-A571-4EDECC2C5DE0}" type="slidenum">
              <a:rPr lang="es-CL" smtClean="0"/>
              <a:t>‹Nº›</a:t>
            </a:fld>
            <a:endParaRPr lang="es-CL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11812289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4E72AB-6905-4B8D-88E4-E99E0003454E}" type="datetimeFigureOut">
              <a:rPr lang="es-CL" smtClean="0"/>
              <a:t>22-04-2021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2DD6DC5D-2203-4E74-A571-4EDECC2C5DE0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18341474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4E72AB-6905-4B8D-88E4-E99E0003454E}" type="datetimeFigureOut">
              <a:rPr lang="es-CL" smtClean="0"/>
              <a:t>22-04-2021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6DC5D-2203-4E74-A571-4EDECC2C5DE0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704999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4E72AB-6905-4B8D-88E4-E99E0003454E}" type="datetimeFigureOut">
              <a:rPr lang="es-CL" smtClean="0"/>
              <a:t>22-04-2021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6DC5D-2203-4E74-A571-4EDECC2C5DE0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4366036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4E72AB-6905-4B8D-88E4-E99E0003454E}" type="datetimeFigureOut">
              <a:rPr lang="es-CL" smtClean="0"/>
              <a:t>22-04-2021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6DC5D-2203-4E74-A571-4EDECC2C5DE0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5432571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4E72AB-6905-4B8D-88E4-E99E0003454E}" type="datetimeFigureOut">
              <a:rPr lang="es-CL" smtClean="0"/>
              <a:t>22-04-2021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2DD6DC5D-2203-4E74-A571-4EDECC2C5DE0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3384368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4E72AB-6905-4B8D-88E4-E99E0003454E}" type="datetimeFigureOut">
              <a:rPr lang="es-CL" smtClean="0"/>
              <a:t>22-04-2021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2DD6DC5D-2203-4E74-A571-4EDECC2C5DE0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5539875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4E72AB-6905-4B8D-88E4-E99E0003454E}" type="datetimeFigureOut">
              <a:rPr lang="es-CL" smtClean="0"/>
              <a:t>22-04-2021</a:t>
            </a:fld>
            <a:endParaRPr lang="es-C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2DD6DC5D-2203-4E74-A571-4EDECC2C5DE0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1765356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4E72AB-6905-4B8D-88E4-E99E0003454E}" type="datetimeFigureOut">
              <a:rPr lang="es-CL" smtClean="0"/>
              <a:t>22-04-2021</a:t>
            </a:fld>
            <a:endParaRPr lang="es-C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6DC5D-2203-4E74-A571-4EDECC2C5DE0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0222795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4E72AB-6905-4B8D-88E4-E99E0003454E}" type="datetimeFigureOut">
              <a:rPr lang="es-CL" smtClean="0"/>
              <a:t>22-04-2021</a:t>
            </a:fld>
            <a:endParaRPr lang="es-C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6DC5D-2203-4E74-A571-4EDECC2C5DE0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3562835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4E72AB-6905-4B8D-88E4-E99E0003454E}" type="datetimeFigureOut">
              <a:rPr lang="es-CL" smtClean="0"/>
              <a:t>22-04-2021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6DC5D-2203-4E74-A571-4EDECC2C5DE0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1518337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4E72AB-6905-4B8D-88E4-E99E0003454E}" type="datetimeFigureOut">
              <a:rPr lang="es-CL" smtClean="0"/>
              <a:t>22-04-2021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2DD6DC5D-2203-4E74-A571-4EDECC2C5DE0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7584360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4E72AB-6905-4B8D-88E4-E99E0003454E}" type="datetimeFigureOut">
              <a:rPr lang="es-CL" smtClean="0"/>
              <a:t>22-04-2021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2DD6DC5D-2203-4E74-A571-4EDECC2C5DE0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5098095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2" r:id="rId1"/>
    <p:sldLayoutId id="2147483703" r:id="rId2"/>
    <p:sldLayoutId id="2147483704" r:id="rId3"/>
    <p:sldLayoutId id="2147483705" r:id="rId4"/>
    <p:sldLayoutId id="2147483706" r:id="rId5"/>
    <p:sldLayoutId id="2147483707" r:id="rId6"/>
    <p:sldLayoutId id="2147483708" r:id="rId7"/>
    <p:sldLayoutId id="2147483709" r:id="rId8"/>
    <p:sldLayoutId id="2147483710" r:id="rId9"/>
    <p:sldLayoutId id="2147483711" r:id="rId10"/>
    <p:sldLayoutId id="2147483712" r:id="rId11"/>
    <p:sldLayoutId id="2147483713" r:id="rId12"/>
    <p:sldLayoutId id="2147483714" r:id="rId13"/>
    <p:sldLayoutId id="2147483715" r:id="rId14"/>
    <p:sldLayoutId id="2147483716" r:id="rId15"/>
    <p:sldLayoutId id="2147483717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FA94DED7-0A28-4AD9-8747-E941132250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2188952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6F175609-91A3-416E-BC3D-7548FDE029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7620" y="-1"/>
            <a:ext cx="12207240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9A3B0D54-9DF0-4FF8-A0AA-B4234DF358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-1" y="0"/>
            <a:ext cx="4639734" cy="6858000"/>
          </a:xfrm>
          <a:prstGeom prst="rect">
            <a:avLst/>
          </a:prstGeom>
          <a:solidFill>
            <a:schemeClr val="bg2">
              <a:lumMod val="1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09B674DD-B13B-483E-A81A-4483C46247A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40279" y="2449671"/>
            <a:ext cx="3778870" cy="857047"/>
          </a:xfrm>
        </p:spPr>
        <p:txBody>
          <a:bodyPr>
            <a:normAutofit/>
          </a:bodyPr>
          <a:lstStyle/>
          <a:p>
            <a:r>
              <a:rPr lang="es-CL" sz="3600" dirty="0">
                <a:solidFill>
                  <a:srgbClr val="FEFFFF"/>
                </a:solidFill>
              </a:rPr>
              <a:t>Los seres vivos</a:t>
            </a:r>
          </a:p>
        </p:txBody>
      </p:sp>
      <p:pic>
        <p:nvPicPr>
          <p:cNvPr id="5" name="Picture 4" descr="Abejas trabajando en el panal de miel">
            <a:extLst>
              <a:ext uri="{FF2B5EF4-FFF2-40B4-BE49-F238E27FC236}">
                <a16:creationId xmlns:a16="http://schemas.microsoft.com/office/drawing/2014/main" id="{1B565DCD-956A-44EB-BA33-2FE24E50B6D4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5310" r="4576"/>
          <a:stretch/>
        </p:blipFill>
        <p:spPr>
          <a:xfrm>
            <a:off x="4639732" y="10"/>
            <a:ext cx="7552267" cy="6857990"/>
          </a:xfrm>
          <a:prstGeom prst="rect">
            <a:avLst/>
          </a:prstGeom>
        </p:spPr>
      </p:pic>
      <p:sp>
        <p:nvSpPr>
          <p:cNvPr id="15" name="Freeform 5">
            <a:extLst>
              <a:ext uri="{FF2B5EF4-FFF2-40B4-BE49-F238E27FC236}">
                <a16:creationId xmlns:a16="http://schemas.microsoft.com/office/drawing/2014/main" id="{64D236DE-BD07-488F-B236-DDEEFFF720F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White">
          <a:xfrm>
            <a:off x="0" y="5033007"/>
            <a:ext cx="5404022" cy="857047"/>
          </a:xfrm>
          <a:custGeom>
            <a:avLst/>
            <a:gdLst>
              <a:gd name="T0" fmla="*/ 1114 w 1117"/>
              <a:gd name="T1" fmla="*/ 77 h 163"/>
              <a:gd name="T2" fmla="*/ 1040 w 1117"/>
              <a:gd name="T3" fmla="*/ 3 h 163"/>
              <a:gd name="T4" fmla="*/ 1039 w 1117"/>
              <a:gd name="T5" fmla="*/ 2 h 163"/>
              <a:gd name="T6" fmla="*/ 1034 w 1117"/>
              <a:gd name="T7" fmla="*/ 0 h 163"/>
              <a:gd name="T8" fmla="*/ 578 w 1117"/>
              <a:gd name="T9" fmla="*/ 0 h 163"/>
              <a:gd name="T10" fmla="*/ 562 w 1117"/>
              <a:gd name="T11" fmla="*/ 0 h 163"/>
              <a:gd name="T12" fmla="*/ 440 w 1117"/>
              <a:gd name="T13" fmla="*/ 0 h 163"/>
              <a:gd name="T14" fmla="*/ 106 w 1117"/>
              <a:gd name="T15" fmla="*/ 0 h 163"/>
              <a:gd name="T16" fmla="*/ 0 w 1117"/>
              <a:gd name="T17" fmla="*/ 0 h 163"/>
              <a:gd name="T18" fmla="*/ 0 w 1117"/>
              <a:gd name="T19" fmla="*/ 163 h 163"/>
              <a:gd name="T20" fmla="*/ 106 w 1117"/>
              <a:gd name="T21" fmla="*/ 163 h 163"/>
              <a:gd name="T22" fmla="*/ 440 w 1117"/>
              <a:gd name="T23" fmla="*/ 163 h 163"/>
              <a:gd name="T24" fmla="*/ 562 w 1117"/>
              <a:gd name="T25" fmla="*/ 163 h 163"/>
              <a:gd name="T26" fmla="*/ 578 w 1117"/>
              <a:gd name="T27" fmla="*/ 163 h 163"/>
              <a:gd name="T28" fmla="*/ 1034 w 1117"/>
              <a:gd name="T29" fmla="*/ 163 h 163"/>
              <a:gd name="T30" fmla="*/ 1039 w 1117"/>
              <a:gd name="T31" fmla="*/ 161 h 163"/>
              <a:gd name="T32" fmla="*/ 1040 w 1117"/>
              <a:gd name="T33" fmla="*/ 160 h 163"/>
              <a:gd name="T34" fmla="*/ 1114 w 1117"/>
              <a:gd name="T35" fmla="*/ 86 h 163"/>
              <a:gd name="T36" fmla="*/ 1114 w 1117"/>
              <a:gd name="T37" fmla="*/ 77 h 16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</a:cxnLst>
            <a:rect l="0" t="0" r="r" b="b"/>
            <a:pathLst>
              <a:path w="1117" h="163">
                <a:moveTo>
                  <a:pt x="1114" y="77"/>
                </a:moveTo>
                <a:cubicBezTo>
                  <a:pt x="1040" y="3"/>
                  <a:pt x="1040" y="3"/>
                  <a:pt x="1040" y="3"/>
                </a:cubicBezTo>
                <a:cubicBezTo>
                  <a:pt x="1040" y="2"/>
                  <a:pt x="1039" y="2"/>
                  <a:pt x="1039" y="2"/>
                </a:cubicBezTo>
                <a:cubicBezTo>
                  <a:pt x="1038" y="1"/>
                  <a:pt x="1036" y="0"/>
                  <a:pt x="1034" y="0"/>
                </a:cubicBezTo>
                <a:cubicBezTo>
                  <a:pt x="578" y="0"/>
                  <a:pt x="578" y="0"/>
                  <a:pt x="578" y="0"/>
                </a:cubicBezTo>
                <a:cubicBezTo>
                  <a:pt x="562" y="0"/>
                  <a:pt x="562" y="0"/>
                  <a:pt x="562" y="0"/>
                </a:cubicBezTo>
                <a:cubicBezTo>
                  <a:pt x="440" y="0"/>
                  <a:pt x="440" y="0"/>
                  <a:pt x="440" y="0"/>
                </a:cubicBezTo>
                <a:cubicBezTo>
                  <a:pt x="106" y="0"/>
                  <a:pt x="106" y="0"/>
                  <a:pt x="106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3"/>
                  <a:pt x="0" y="163"/>
                  <a:pt x="0" y="163"/>
                </a:cubicBezTo>
                <a:cubicBezTo>
                  <a:pt x="106" y="163"/>
                  <a:pt x="106" y="163"/>
                  <a:pt x="106" y="163"/>
                </a:cubicBezTo>
                <a:cubicBezTo>
                  <a:pt x="440" y="163"/>
                  <a:pt x="440" y="163"/>
                  <a:pt x="440" y="163"/>
                </a:cubicBezTo>
                <a:cubicBezTo>
                  <a:pt x="562" y="163"/>
                  <a:pt x="562" y="163"/>
                  <a:pt x="562" y="163"/>
                </a:cubicBezTo>
                <a:cubicBezTo>
                  <a:pt x="578" y="163"/>
                  <a:pt x="578" y="163"/>
                  <a:pt x="578" y="163"/>
                </a:cubicBezTo>
                <a:cubicBezTo>
                  <a:pt x="1034" y="163"/>
                  <a:pt x="1034" y="163"/>
                  <a:pt x="1034" y="163"/>
                </a:cubicBezTo>
                <a:cubicBezTo>
                  <a:pt x="1036" y="163"/>
                  <a:pt x="1038" y="162"/>
                  <a:pt x="1039" y="161"/>
                </a:cubicBezTo>
                <a:cubicBezTo>
                  <a:pt x="1039" y="160"/>
                  <a:pt x="1040" y="160"/>
                  <a:pt x="1040" y="160"/>
                </a:cubicBezTo>
                <a:cubicBezTo>
                  <a:pt x="1114" y="86"/>
                  <a:pt x="1114" y="86"/>
                  <a:pt x="1114" y="86"/>
                </a:cubicBezTo>
                <a:cubicBezTo>
                  <a:pt x="1117" y="83"/>
                  <a:pt x="1117" y="79"/>
                  <a:pt x="1114" y="77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5A9F9C9C-1A6B-466E-A858-330D3F99090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40279" y="5189400"/>
            <a:ext cx="3778870" cy="544260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es-CL" sz="1100">
                <a:solidFill>
                  <a:srgbClr val="FEFFFF"/>
                </a:solidFill>
              </a:rPr>
              <a:t>Profesora: Ángeles Gómez</a:t>
            </a:r>
          </a:p>
          <a:p>
            <a:pPr>
              <a:lnSpc>
                <a:spcPct val="90000"/>
              </a:lnSpc>
            </a:pPr>
            <a:r>
              <a:rPr lang="es-CL" sz="1100">
                <a:solidFill>
                  <a:srgbClr val="FEFFFF"/>
                </a:solidFill>
              </a:rPr>
              <a:t>Curso: 1ro B</a:t>
            </a:r>
          </a:p>
        </p:txBody>
      </p:sp>
    </p:spTree>
    <p:extLst>
      <p:ext uri="{BB962C8B-B14F-4D97-AF65-F5344CB8AC3E}">
        <p14:creationId xmlns:p14="http://schemas.microsoft.com/office/powerpoint/2010/main" val="30013103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1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7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6FE743C-3304-4B86-BDAC-EB0ED39154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81609" y="176522"/>
            <a:ext cx="2467794" cy="861168"/>
          </a:xfrm>
        </p:spPr>
        <p:txBody>
          <a:bodyPr/>
          <a:lstStyle/>
          <a:p>
            <a:r>
              <a:rPr lang="es-CL" b="1" dirty="0"/>
              <a:t>Objetivo: 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8FB33DC-FBDB-4E78-9E79-98F229D058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38300" y="1357173"/>
            <a:ext cx="8915400" cy="579120"/>
          </a:xfrm>
        </p:spPr>
        <p:txBody>
          <a:bodyPr>
            <a:normAutofit/>
          </a:bodyPr>
          <a:lstStyle/>
          <a:p>
            <a:r>
              <a:rPr lang="es-CL" sz="2800" dirty="0"/>
              <a:t>Conocer las características de un ser vivo.</a:t>
            </a:r>
          </a:p>
        </p:txBody>
      </p:sp>
      <p:pic>
        <p:nvPicPr>
          <p:cNvPr id="1026" name="Picture 2" descr="seres vivos y seres inertes - TOMi.digital">
            <a:extLst>
              <a:ext uri="{FF2B5EF4-FFF2-40B4-BE49-F238E27FC236}">
                <a16:creationId xmlns:a16="http://schemas.microsoft.com/office/drawing/2014/main" id="{FB1F3AE7-AC2E-4323-ADDD-C68F3885C76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78149" y="2476499"/>
            <a:ext cx="6318606" cy="40483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033784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narVert">
          <a:fgClr>
            <a:srgbClr val="92D050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0E33B87-FD5A-4D31-8856-3C680A98AB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40156" y="189395"/>
            <a:ext cx="8911687" cy="1280890"/>
          </a:xfrm>
        </p:spPr>
        <p:txBody>
          <a:bodyPr/>
          <a:lstStyle/>
          <a:p>
            <a:r>
              <a:rPr lang="es-CL" dirty="0"/>
              <a:t>Los seres vivos</a:t>
            </a:r>
          </a:p>
        </p:txBody>
      </p:sp>
      <p:pic>
        <p:nvPicPr>
          <p:cNvPr id="1026" name="Picture 2" descr="Ciclo de vida de las aves y mamíferos">
            <a:extLst>
              <a:ext uri="{FF2B5EF4-FFF2-40B4-BE49-F238E27FC236}">
                <a16:creationId xmlns:a16="http://schemas.microsoft.com/office/drawing/2014/main" id="{98292713-22FF-46C4-96B2-71C884CAEBC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91792" y="1264555"/>
            <a:ext cx="5807283" cy="52169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11824615"/>
      </p:ext>
    </p:extLst>
  </p:cSld>
  <p:clrMapOvr>
    <a:masterClrMapping/>
  </p:clrMapOvr>
</p:sld>
</file>

<file path=ppt/theme/theme1.xml><?xml version="1.0" encoding="utf-8"?>
<a:theme xmlns:a="http://schemas.openxmlformats.org/drawingml/2006/main" name="Espiral">
  <a:themeElements>
    <a:clrScheme name="Espiral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Espiral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Espiral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15</TotalTime>
  <Words>24</Words>
  <Application>Microsoft Office PowerPoint</Application>
  <PresentationFormat>Panorámica</PresentationFormat>
  <Paragraphs>6</Paragraphs>
  <Slides>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7" baseType="lpstr">
      <vt:lpstr>Arial</vt:lpstr>
      <vt:lpstr>Century Gothic</vt:lpstr>
      <vt:lpstr>Wingdings 3</vt:lpstr>
      <vt:lpstr>Espiral</vt:lpstr>
      <vt:lpstr>Los seres vivos</vt:lpstr>
      <vt:lpstr>Objetivo: </vt:lpstr>
      <vt:lpstr>Los seres vivos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Los seres vivos</dc:title>
  <dc:creator>Ma. de los Ángeles Gómez Álvarez</dc:creator>
  <cp:lastModifiedBy>María Eugenia Lucero Martínez</cp:lastModifiedBy>
  <cp:revision>8</cp:revision>
  <dcterms:created xsi:type="dcterms:W3CDTF">2021-03-05T02:54:16Z</dcterms:created>
  <dcterms:modified xsi:type="dcterms:W3CDTF">2021-04-22T17:16:23Z</dcterms:modified>
</cp:coreProperties>
</file>