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0" r:id="rId3"/>
    <p:sldId id="257" r:id="rId4"/>
    <p:sldId id="261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119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8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4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1534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14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604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27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330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99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9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62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9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8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6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01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15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22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73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F4CF1-349E-4CCC-8B74-DBA0A0223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438" y="1851991"/>
            <a:ext cx="8689976" cy="1371599"/>
          </a:xfrm>
        </p:spPr>
        <p:txBody>
          <a:bodyPr>
            <a:normAutofit fontScale="90000"/>
          </a:bodyPr>
          <a:lstStyle/>
          <a:p>
            <a:r>
              <a:rPr lang="es-CL" b="1" dirty="0"/>
              <a:t>El tiempo atmosférico y las estaciones del año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F60866-51DA-4E58-8A2F-9BC31DBF7E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Profesora: Ángeles Gómez</a:t>
            </a:r>
          </a:p>
          <a:p>
            <a:r>
              <a:rPr lang="es-CL" dirty="0"/>
              <a:t>Semana del 12 de abril de 2021</a:t>
            </a:r>
          </a:p>
        </p:txBody>
      </p:sp>
    </p:spTree>
    <p:extLst>
      <p:ext uri="{BB962C8B-B14F-4D97-AF65-F5344CB8AC3E}">
        <p14:creationId xmlns:p14="http://schemas.microsoft.com/office/powerpoint/2010/main" val="3472794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79A907-23E7-4417-A373-AB2BF417F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880" y="161318"/>
            <a:ext cx="3300416" cy="763022"/>
          </a:xfrm>
        </p:spPr>
        <p:txBody>
          <a:bodyPr/>
          <a:lstStyle/>
          <a:p>
            <a:r>
              <a:rPr lang="es-CL" dirty="0">
                <a:latin typeface="Comic Sans MS" panose="030F0702030302020204" pitchFamily="66" charset="0"/>
              </a:rPr>
              <a:t>Objetivo: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07EB96-DB57-4610-9B56-B43FEE01C4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670" y="1625838"/>
            <a:ext cx="10363826" cy="1061908"/>
          </a:xfrm>
        </p:spPr>
        <p:txBody>
          <a:bodyPr/>
          <a:lstStyle/>
          <a:p>
            <a:pPr algn="just">
              <a:lnSpc>
                <a:spcPts val="1500"/>
              </a:lnSpc>
              <a:spcAft>
                <a:spcPts val="1200"/>
              </a:spcAft>
            </a:pPr>
            <a:r>
              <a:rPr lang="es-CL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Conocer la relación de los cambios del tiempo atmosférico con las</a:t>
            </a:r>
          </a:p>
          <a:p>
            <a:pPr marL="0" indent="0" algn="just">
              <a:lnSpc>
                <a:spcPts val="1500"/>
              </a:lnSpc>
              <a:spcAft>
                <a:spcPts val="1200"/>
              </a:spcAft>
              <a:buNone/>
            </a:pPr>
            <a:r>
              <a:rPr lang="es-CL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estaciones del año.</a:t>
            </a:r>
          </a:p>
        </p:txBody>
      </p:sp>
      <p:pic>
        <p:nvPicPr>
          <p:cNvPr id="2050" name="Picture 2" descr="Pin en Blog Lluvia de ideas">
            <a:extLst>
              <a:ext uri="{FF2B5EF4-FFF2-40B4-BE49-F238E27FC236}">
                <a16:creationId xmlns:a16="http://schemas.microsoft.com/office/drawing/2014/main" id="{CA3DA557-DBBF-4F5F-BC66-E826E2BC1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80" y="3389244"/>
            <a:ext cx="3936522" cy="281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6DF72F3-F6B7-420B-9ED6-95618C38E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263" y="3429000"/>
            <a:ext cx="4058901" cy="250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2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E56ECA-6F07-4193-9621-124EB950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698" y="0"/>
            <a:ext cx="3757616" cy="1596177"/>
          </a:xfrm>
        </p:spPr>
        <p:txBody>
          <a:bodyPr/>
          <a:lstStyle/>
          <a:p>
            <a:r>
              <a:rPr lang="es-CL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Recuerda:</a:t>
            </a:r>
          </a:p>
        </p:txBody>
      </p:sp>
      <p:pic>
        <p:nvPicPr>
          <p:cNvPr id="1026" name="Picture 2" descr="Pin en Blog Lluvia de ideas">
            <a:extLst>
              <a:ext uri="{FF2B5EF4-FFF2-40B4-BE49-F238E27FC236}">
                <a16:creationId xmlns:a16="http://schemas.microsoft.com/office/drawing/2014/main" id="{A31FB973-9AC7-4FBE-AE9D-9EE9DCF89838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1" y="1461052"/>
            <a:ext cx="3676471" cy="372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3731B87-FC00-420C-A7D8-39DB31C39261}"/>
              </a:ext>
            </a:extLst>
          </p:cNvPr>
          <p:cNvSpPr txBox="1"/>
          <p:nvPr/>
        </p:nvSpPr>
        <p:spPr>
          <a:xfrm>
            <a:off x="4939748" y="1461052"/>
            <a:ext cx="6698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-El tiempo Atmosférico  son las condiciones de la atmósfera en un momento y zona determinada. </a:t>
            </a:r>
          </a:p>
        </p:txBody>
      </p:sp>
      <p:pic>
        <p:nvPicPr>
          <p:cNvPr id="1028" name="Picture 4" descr="Soleado – Canal del Área de Tecnología Educativa">
            <a:extLst>
              <a:ext uri="{FF2B5EF4-FFF2-40B4-BE49-F238E27FC236}">
                <a16:creationId xmlns:a16="http://schemas.microsoft.com/office/drawing/2014/main" id="{BE2C1B8C-EFB3-4E83-8671-403AB7670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748" y="2955249"/>
            <a:ext cx="3097074" cy="24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mpo verde y montaña bajo el cielo nublado 1241015 Foto de stock">
            <a:extLst>
              <a:ext uri="{FF2B5EF4-FFF2-40B4-BE49-F238E27FC236}">
                <a16:creationId xmlns:a16="http://schemas.microsoft.com/office/drawing/2014/main" id="{0FCA9D37-34E7-4839-A475-6F9E80480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235" y="2961165"/>
            <a:ext cx="3097074" cy="24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0935FF36-2209-45DD-8705-FA714954B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606778"/>
              </p:ext>
            </p:extLst>
          </p:nvPr>
        </p:nvGraphicFramePr>
        <p:xfrm>
          <a:off x="4780721" y="5731858"/>
          <a:ext cx="693751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757">
                  <a:extLst>
                    <a:ext uri="{9D8B030D-6E8A-4147-A177-3AD203B41FA5}">
                      <a16:colId xmlns:a16="http://schemas.microsoft.com/office/drawing/2014/main" val="1899242462"/>
                    </a:ext>
                  </a:extLst>
                </a:gridCol>
                <a:gridCol w="3468757">
                  <a:extLst>
                    <a:ext uri="{9D8B030D-6E8A-4147-A177-3AD203B41FA5}">
                      <a16:colId xmlns:a16="http://schemas.microsoft.com/office/drawing/2014/main" val="4257451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800" dirty="0"/>
                        <a:t>Soleado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800" dirty="0"/>
                        <a:t>Nublado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112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25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270013-730D-4D86-860E-AEBAAF74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222" y="648334"/>
            <a:ext cx="4991726" cy="909509"/>
          </a:xfrm>
        </p:spPr>
        <p:txBody>
          <a:bodyPr/>
          <a:lstStyle/>
          <a:p>
            <a:r>
              <a:rPr lang="es-CL" dirty="0"/>
              <a:t>Objetivo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604821-86FD-4B0A-8BF4-06604160CD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1061908"/>
          </a:xfrm>
        </p:spPr>
        <p:txBody>
          <a:bodyPr>
            <a:normAutofit/>
          </a:bodyPr>
          <a:lstStyle/>
          <a:p>
            <a:r>
              <a:rPr lang="es-CL" sz="2800" dirty="0"/>
              <a:t>Conocer las características de las estaciones del año</a:t>
            </a:r>
          </a:p>
        </p:txBody>
      </p:sp>
    </p:spTree>
    <p:extLst>
      <p:ext uri="{BB962C8B-B14F-4D97-AF65-F5344CB8AC3E}">
        <p14:creationId xmlns:p14="http://schemas.microsoft.com/office/powerpoint/2010/main" val="1111359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93119-F075-4858-964F-ED755EF73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343" y="324450"/>
            <a:ext cx="6964643" cy="603997"/>
          </a:xfrm>
        </p:spPr>
        <p:txBody>
          <a:bodyPr/>
          <a:lstStyle/>
          <a:p>
            <a:r>
              <a:rPr lang="es-CL" b="1" dirty="0">
                <a:latin typeface="Comic Sans MS" panose="030F0702030302020204" pitchFamily="66" charset="0"/>
              </a:rPr>
              <a:t>Las estaciones del año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5E61B2-3227-4503-9B46-4742AD6F3B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109080"/>
            <a:ext cx="10363826" cy="1568803"/>
          </a:xfrm>
        </p:spPr>
        <p:txBody>
          <a:bodyPr>
            <a:normAutofit/>
          </a:bodyPr>
          <a:lstStyle/>
          <a:p>
            <a:r>
              <a:rPr lang="es-CL" sz="1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Son periodos de tiempo, duración 3 meses.</a:t>
            </a:r>
          </a:p>
          <a:p>
            <a:r>
              <a:rPr lang="es-CL" sz="18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Las condiciones de la atmósfera se mantienen estables.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DB40A490-BF36-456B-9384-28C43FD7AB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327742"/>
              </p:ext>
            </p:extLst>
          </p:nvPr>
        </p:nvGraphicFramePr>
        <p:xfrm>
          <a:off x="731815" y="2418750"/>
          <a:ext cx="10777700" cy="4114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94425">
                  <a:extLst>
                    <a:ext uri="{9D8B030D-6E8A-4147-A177-3AD203B41FA5}">
                      <a16:colId xmlns:a16="http://schemas.microsoft.com/office/drawing/2014/main" val="1299328316"/>
                    </a:ext>
                  </a:extLst>
                </a:gridCol>
                <a:gridCol w="2694425">
                  <a:extLst>
                    <a:ext uri="{9D8B030D-6E8A-4147-A177-3AD203B41FA5}">
                      <a16:colId xmlns:a16="http://schemas.microsoft.com/office/drawing/2014/main" val="1910472632"/>
                    </a:ext>
                  </a:extLst>
                </a:gridCol>
                <a:gridCol w="2694425">
                  <a:extLst>
                    <a:ext uri="{9D8B030D-6E8A-4147-A177-3AD203B41FA5}">
                      <a16:colId xmlns:a16="http://schemas.microsoft.com/office/drawing/2014/main" val="1444104797"/>
                    </a:ext>
                  </a:extLst>
                </a:gridCol>
                <a:gridCol w="2694425">
                  <a:extLst>
                    <a:ext uri="{9D8B030D-6E8A-4147-A177-3AD203B41FA5}">
                      <a16:colId xmlns:a16="http://schemas.microsoft.com/office/drawing/2014/main" val="5049501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CL" dirty="0"/>
                        <a:t>OTOÑO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INVIERNO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PRIMAVERA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VERANO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64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-21 de marzo al 20 de junio.</a:t>
                      </a:r>
                    </a:p>
                    <a:p>
                      <a:r>
                        <a:rPr lang="es-CL" dirty="0"/>
                        <a:t>-</a:t>
                      </a:r>
                      <a:r>
                        <a:rPr lang="es-CL" dirty="0" err="1"/>
                        <a:t>T°</a:t>
                      </a:r>
                      <a:r>
                        <a:rPr lang="es-CL" dirty="0"/>
                        <a:t> bajan y cielo mas nuboso, lluvias.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-21 de junio al 20 de septiembre.</a:t>
                      </a:r>
                    </a:p>
                    <a:p>
                      <a:r>
                        <a:rPr lang="es-CL" dirty="0"/>
                        <a:t>- Más precipitaciones, bajan </a:t>
                      </a:r>
                      <a:r>
                        <a:rPr lang="es-CL" dirty="0" err="1"/>
                        <a:t>T°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-21 de septiembre al 20 de diciembre</a:t>
                      </a:r>
                    </a:p>
                    <a:p>
                      <a:r>
                        <a:rPr lang="es-CL" dirty="0"/>
                        <a:t>-Aumenta temperatura y disminuyen las precipitaciones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-21 de diciembre al 20 de marzo.</a:t>
                      </a:r>
                    </a:p>
                    <a:p>
                      <a:r>
                        <a:rPr lang="es-CL" dirty="0"/>
                        <a:t>-</a:t>
                      </a:r>
                      <a:r>
                        <a:rPr lang="es-CL" dirty="0" err="1"/>
                        <a:t>T°</a:t>
                      </a:r>
                      <a:r>
                        <a:rPr lang="es-CL" dirty="0"/>
                        <a:t> más altas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6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888236"/>
                  </a:ext>
                </a:extLst>
              </a:tr>
            </a:tbl>
          </a:graphicData>
        </a:graphic>
      </p:graphicFrame>
      <p:pic>
        <p:nvPicPr>
          <p:cNvPr id="3074" name="Picture 2" descr="Los árboles más bonitos del otoño - Abedul">
            <a:extLst>
              <a:ext uri="{FF2B5EF4-FFF2-40B4-BE49-F238E27FC236}">
                <a16:creationId xmlns:a16="http://schemas.microsoft.com/office/drawing/2014/main" id="{31AE9D13-F8E7-44CF-A330-02CC3EA7B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01" y="4476150"/>
            <a:ext cx="2226678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y comienza oficialmente el invierno en Chile | Epicentro Chile">
            <a:extLst>
              <a:ext uri="{FF2B5EF4-FFF2-40B4-BE49-F238E27FC236}">
                <a16:creationId xmlns:a16="http://schemas.microsoft.com/office/drawing/2014/main" id="{40420371-7676-46FC-9B7F-4B4B6D0A6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464" y="4476150"/>
            <a:ext cx="2383113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ienvenida Primavera! Este es el día y hora exacta en que comienza la  estación">
            <a:extLst>
              <a:ext uri="{FF2B5EF4-FFF2-40B4-BE49-F238E27FC236}">
                <a16:creationId xmlns:a16="http://schemas.microsoft.com/office/drawing/2014/main" id="{A12EBE07-15B1-451B-9CEE-8224FDE9F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276" y="4476150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uánto costará vacacionar en Chile este verano? - Diario El Sol. Mendoza,  Argentina.">
            <a:extLst>
              <a:ext uri="{FF2B5EF4-FFF2-40B4-BE49-F238E27FC236}">
                <a16:creationId xmlns:a16="http://schemas.microsoft.com/office/drawing/2014/main" id="{4C3E912D-3627-4A84-BF78-F78A1D92C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733" y="447615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317530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492</TotalTime>
  <Words>158</Words>
  <Application>Microsoft Office PowerPoint</Application>
  <PresentationFormat>Panorámica</PresentationFormat>
  <Paragraphs>35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Comic Sans MS</vt:lpstr>
      <vt:lpstr>Tw Cen MT</vt:lpstr>
      <vt:lpstr>Gota</vt:lpstr>
      <vt:lpstr>El tiempo atmosférico y las estaciones del año</vt:lpstr>
      <vt:lpstr>Objetivo:</vt:lpstr>
      <vt:lpstr>Recuerda:</vt:lpstr>
      <vt:lpstr>Objetivo</vt:lpstr>
      <vt:lpstr>Las estaciones del año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tiempo atmosférico y las estaciones del año</dc:title>
  <dc:creator>Ma. de los Ángeles Gómez Álvarez</dc:creator>
  <cp:lastModifiedBy>María Eugenia Lucero Martínez</cp:lastModifiedBy>
  <cp:revision>22</cp:revision>
  <dcterms:created xsi:type="dcterms:W3CDTF">2021-04-11T21:15:42Z</dcterms:created>
  <dcterms:modified xsi:type="dcterms:W3CDTF">2021-04-22T17:27:47Z</dcterms:modified>
</cp:coreProperties>
</file>