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385ABC-F4EE-4727-8767-2CF42A15F845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42246F75-1F1F-4E1F-8805-0E66D5427F78}">
      <dgm:prSet/>
      <dgm:spPr/>
      <dgm:t>
        <a:bodyPr/>
        <a:lstStyle/>
        <a:p>
          <a:r>
            <a:rPr lang="es-ES"/>
            <a:t>•  Identificación de necesidades </a:t>
          </a:r>
          <a:endParaRPr lang="en-US"/>
        </a:p>
      </dgm:t>
    </dgm:pt>
    <dgm:pt modelId="{7F33D181-D745-4F32-88A7-BE88E76B55EF}" type="parTrans" cxnId="{BFBE36DC-B9E6-476F-BBEC-84D6D0907AB9}">
      <dgm:prSet/>
      <dgm:spPr/>
      <dgm:t>
        <a:bodyPr/>
        <a:lstStyle/>
        <a:p>
          <a:endParaRPr lang="en-US"/>
        </a:p>
      </dgm:t>
    </dgm:pt>
    <dgm:pt modelId="{22828681-EEAF-4548-9DBD-3AC12F145607}" type="sibTrans" cxnId="{BFBE36DC-B9E6-476F-BBEC-84D6D0907AB9}">
      <dgm:prSet/>
      <dgm:spPr/>
      <dgm:t>
        <a:bodyPr/>
        <a:lstStyle/>
        <a:p>
          <a:endParaRPr lang="en-US"/>
        </a:p>
      </dgm:t>
    </dgm:pt>
    <dgm:pt modelId="{D6606EA7-E4BD-4AFB-BEAE-3EA78C0DE77B}">
      <dgm:prSet/>
      <dgm:spPr/>
      <dgm:t>
        <a:bodyPr/>
        <a:lstStyle/>
        <a:p>
          <a:r>
            <a:rPr lang="es-ES"/>
            <a:t>•  Recopilación de la información </a:t>
          </a:r>
          <a:endParaRPr lang="en-US"/>
        </a:p>
      </dgm:t>
    </dgm:pt>
    <dgm:pt modelId="{F3B1BF2B-5552-40C4-8380-7E3DA2588D56}" type="parTrans" cxnId="{43924B92-4078-4392-ABCD-A2DC6DC2F495}">
      <dgm:prSet/>
      <dgm:spPr/>
      <dgm:t>
        <a:bodyPr/>
        <a:lstStyle/>
        <a:p>
          <a:endParaRPr lang="en-US"/>
        </a:p>
      </dgm:t>
    </dgm:pt>
    <dgm:pt modelId="{52DE1572-3D60-4E36-A255-46A5FF607344}" type="sibTrans" cxnId="{43924B92-4078-4392-ABCD-A2DC6DC2F495}">
      <dgm:prSet/>
      <dgm:spPr/>
      <dgm:t>
        <a:bodyPr/>
        <a:lstStyle/>
        <a:p>
          <a:endParaRPr lang="en-US"/>
        </a:p>
      </dgm:t>
    </dgm:pt>
    <dgm:pt modelId="{757F672A-C395-4C58-A760-7C08C961F422}">
      <dgm:prSet/>
      <dgm:spPr/>
      <dgm:t>
        <a:bodyPr/>
        <a:lstStyle/>
        <a:p>
          <a:r>
            <a:rPr lang="es-ES"/>
            <a:t>• Análisis de la información</a:t>
          </a:r>
          <a:endParaRPr lang="en-US"/>
        </a:p>
      </dgm:t>
    </dgm:pt>
    <dgm:pt modelId="{01DB1A40-5275-4690-92CA-697CD37104DE}" type="parTrans" cxnId="{CEBA842E-06DA-48D4-805D-587B0D9CC5D7}">
      <dgm:prSet/>
      <dgm:spPr/>
      <dgm:t>
        <a:bodyPr/>
        <a:lstStyle/>
        <a:p>
          <a:endParaRPr lang="en-US"/>
        </a:p>
      </dgm:t>
    </dgm:pt>
    <dgm:pt modelId="{BE6EC43C-B6E9-4ED3-A455-8D08D591B6FA}" type="sibTrans" cxnId="{CEBA842E-06DA-48D4-805D-587B0D9CC5D7}">
      <dgm:prSet/>
      <dgm:spPr/>
      <dgm:t>
        <a:bodyPr/>
        <a:lstStyle/>
        <a:p>
          <a:endParaRPr lang="en-US"/>
        </a:p>
      </dgm:t>
    </dgm:pt>
    <dgm:pt modelId="{B36DFB17-74A0-48C1-BEBC-82B48149871C}" type="pres">
      <dgm:prSet presAssocID="{28385ABC-F4EE-4727-8767-2CF42A15F845}" presName="root" presStyleCnt="0">
        <dgm:presLayoutVars>
          <dgm:dir/>
          <dgm:resizeHandles val="exact"/>
        </dgm:presLayoutVars>
      </dgm:prSet>
      <dgm:spPr/>
    </dgm:pt>
    <dgm:pt modelId="{5C1B4EC1-4923-4C06-9BB7-D8EFA35DF829}" type="pres">
      <dgm:prSet presAssocID="{42246F75-1F1F-4E1F-8805-0E66D5427F78}" presName="compNode" presStyleCnt="0"/>
      <dgm:spPr/>
    </dgm:pt>
    <dgm:pt modelId="{0A653D00-2DBC-4C2F-B71B-806D68256086}" type="pres">
      <dgm:prSet presAssocID="{42246F75-1F1F-4E1F-8805-0E66D5427F7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8617AF39-E1A7-4020-A437-A2F0F5FF219A}" type="pres">
      <dgm:prSet presAssocID="{42246F75-1F1F-4E1F-8805-0E66D5427F78}" presName="spaceRect" presStyleCnt="0"/>
      <dgm:spPr/>
    </dgm:pt>
    <dgm:pt modelId="{8C0D6AA4-B44E-4DDD-9AA2-596861556F9B}" type="pres">
      <dgm:prSet presAssocID="{42246F75-1F1F-4E1F-8805-0E66D5427F78}" presName="textRect" presStyleLbl="revTx" presStyleIdx="0" presStyleCnt="3">
        <dgm:presLayoutVars>
          <dgm:chMax val="1"/>
          <dgm:chPref val="1"/>
        </dgm:presLayoutVars>
      </dgm:prSet>
      <dgm:spPr/>
    </dgm:pt>
    <dgm:pt modelId="{8E10EE9A-D612-4702-ADC0-5DBE98A280D9}" type="pres">
      <dgm:prSet presAssocID="{22828681-EEAF-4548-9DBD-3AC12F145607}" presName="sibTrans" presStyleCnt="0"/>
      <dgm:spPr/>
    </dgm:pt>
    <dgm:pt modelId="{F09359B8-777A-4CB1-B2FD-3D3C428D3009}" type="pres">
      <dgm:prSet presAssocID="{D6606EA7-E4BD-4AFB-BEAE-3EA78C0DE77B}" presName="compNode" presStyleCnt="0"/>
      <dgm:spPr/>
    </dgm:pt>
    <dgm:pt modelId="{4DACFE17-A040-4547-BEC7-2DC678F95D20}" type="pres">
      <dgm:prSet presAssocID="{D6606EA7-E4BD-4AFB-BEAE-3EA78C0DE77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o"/>
        </a:ext>
      </dgm:extLst>
    </dgm:pt>
    <dgm:pt modelId="{5B264EE0-E822-4277-BD79-FF1D7AC9541C}" type="pres">
      <dgm:prSet presAssocID="{D6606EA7-E4BD-4AFB-BEAE-3EA78C0DE77B}" presName="spaceRect" presStyleCnt="0"/>
      <dgm:spPr/>
    </dgm:pt>
    <dgm:pt modelId="{F52C414F-F809-477B-97A7-1218C1767A31}" type="pres">
      <dgm:prSet presAssocID="{D6606EA7-E4BD-4AFB-BEAE-3EA78C0DE77B}" presName="textRect" presStyleLbl="revTx" presStyleIdx="1" presStyleCnt="3">
        <dgm:presLayoutVars>
          <dgm:chMax val="1"/>
          <dgm:chPref val="1"/>
        </dgm:presLayoutVars>
      </dgm:prSet>
      <dgm:spPr/>
    </dgm:pt>
    <dgm:pt modelId="{7DD6FC25-F0E0-4A71-A683-1B4A36173F78}" type="pres">
      <dgm:prSet presAssocID="{52DE1572-3D60-4E36-A255-46A5FF607344}" presName="sibTrans" presStyleCnt="0"/>
      <dgm:spPr/>
    </dgm:pt>
    <dgm:pt modelId="{D0E3A3D9-E4ED-472E-A165-F6785D6F420B}" type="pres">
      <dgm:prSet presAssocID="{757F672A-C395-4C58-A760-7C08C961F422}" presName="compNode" presStyleCnt="0"/>
      <dgm:spPr/>
    </dgm:pt>
    <dgm:pt modelId="{701E7BC7-A5EB-4AA2-9C29-AF0714B258EE}" type="pres">
      <dgm:prSet presAssocID="{757F672A-C395-4C58-A760-7C08C961F42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stadísticas"/>
        </a:ext>
      </dgm:extLst>
    </dgm:pt>
    <dgm:pt modelId="{DDA9EB31-7BAB-42EF-A0C2-B673140D922F}" type="pres">
      <dgm:prSet presAssocID="{757F672A-C395-4C58-A760-7C08C961F422}" presName="spaceRect" presStyleCnt="0"/>
      <dgm:spPr/>
    </dgm:pt>
    <dgm:pt modelId="{B8B0C83C-94EF-4E08-B57B-6E3719B89FB2}" type="pres">
      <dgm:prSet presAssocID="{757F672A-C395-4C58-A760-7C08C961F42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AE10305-2204-408A-83D9-BDB8D7F7BB66}" type="presOf" srcId="{28385ABC-F4EE-4727-8767-2CF42A15F845}" destId="{B36DFB17-74A0-48C1-BEBC-82B48149871C}" srcOrd="0" destOrd="0" presId="urn:microsoft.com/office/officeart/2018/2/layout/IconLabelList"/>
    <dgm:cxn modelId="{CEBA842E-06DA-48D4-805D-587B0D9CC5D7}" srcId="{28385ABC-F4EE-4727-8767-2CF42A15F845}" destId="{757F672A-C395-4C58-A760-7C08C961F422}" srcOrd="2" destOrd="0" parTransId="{01DB1A40-5275-4690-92CA-697CD37104DE}" sibTransId="{BE6EC43C-B6E9-4ED3-A455-8D08D591B6FA}"/>
    <dgm:cxn modelId="{5CC69E43-0C5E-4504-A143-4E47483F7354}" type="presOf" srcId="{D6606EA7-E4BD-4AFB-BEAE-3EA78C0DE77B}" destId="{F52C414F-F809-477B-97A7-1218C1767A31}" srcOrd="0" destOrd="0" presId="urn:microsoft.com/office/officeart/2018/2/layout/IconLabelList"/>
    <dgm:cxn modelId="{43924B92-4078-4392-ABCD-A2DC6DC2F495}" srcId="{28385ABC-F4EE-4727-8767-2CF42A15F845}" destId="{D6606EA7-E4BD-4AFB-BEAE-3EA78C0DE77B}" srcOrd="1" destOrd="0" parTransId="{F3B1BF2B-5552-40C4-8380-7E3DA2588D56}" sibTransId="{52DE1572-3D60-4E36-A255-46A5FF607344}"/>
    <dgm:cxn modelId="{A81DC8A3-E887-4D4A-99A6-43BD1B67678D}" type="presOf" srcId="{757F672A-C395-4C58-A760-7C08C961F422}" destId="{B8B0C83C-94EF-4E08-B57B-6E3719B89FB2}" srcOrd="0" destOrd="0" presId="urn:microsoft.com/office/officeart/2018/2/layout/IconLabelList"/>
    <dgm:cxn modelId="{BFBE36DC-B9E6-476F-BBEC-84D6D0907AB9}" srcId="{28385ABC-F4EE-4727-8767-2CF42A15F845}" destId="{42246F75-1F1F-4E1F-8805-0E66D5427F78}" srcOrd="0" destOrd="0" parTransId="{7F33D181-D745-4F32-88A7-BE88E76B55EF}" sibTransId="{22828681-EEAF-4548-9DBD-3AC12F145607}"/>
    <dgm:cxn modelId="{DAB9A5FD-78B1-4B8A-B803-62790A6298F3}" type="presOf" srcId="{42246F75-1F1F-4E1F-8805-0E66D5427F78}" destId="{8C0D6AA4-B44E-4DDD-9AA2-596861556F9B}" srcOrd="0" destOrd="0" presId="urn:microsoft.com/office/officeart/2018/2/layout/IconLabelList"/>
    <dgm:cxn modelId="{6692E601-FA64-4D3D-A7B7-BD09D7B79803}" type="presParOf" srcId="{B36DFB17-74A0-48C1-BEBC-82B48149871C}" destId="{5C1B4EC1-4923-4C06-9BB7-D8EFA35DF829}" srcOrd="0" destOrd="0" presId="urn:microsoft.com/office/officeart/2018/2/layout/IconLabelList"/>
    <dgm:cxn modelId="{3ECD46B4-8616-4A83-889E-1627EFD37676}" type="presParOf" srcId="{5C1B4EC1-4923-4C06-9BB7-D8EFA35DF829}" destId="{0A653D00-2DBC-4C2F-B71B-806D68256086}" srcOrd="0" destOrd="0" presId="urn:microsoft.com/office/officeart/2018/2/layout/IconLabelList"/>
    <dgm:cxn modelId="{EB648311-C229-4F56-9A5C-6D5E75C689B9}" type="presParOf" srcId="{5C1B4EC1-4923-4C06-9BB7-D8EFA35DF829}" destId="{8617AF39-E1A7-4020-A437-A2F0F5FF219A}" srcOrd="1" destOrd="0" presId="urn:microsoft.com/office/officeart/2018/2/layout/IconLabelList"/>
    <dgm:cxn modelId="{3B8306C9-9CBF-4AC6-A1D0-6FE3AE9C3A9E}" type="presParOf" srcId="{5C1B4EC1-4923-4C06-9BB7-D8EFA35DF829}" destId="{8C0D6AA4-B44E-4DDD-9AA2-596861556F9B}" srcOrd="2" destOrd="0" presId="urn:microsoft.com/office/officeart/2018/2/layout/IconLabelList"/>
    <dgm:cxn modelId="{4CFA8655-5B2A-419F-892F-1839E9548D7D}" type="presParOf" srcId="{B36DFB17-74A0-48C1-BEBC-82B48149871C}" destId="{8E10EE9A-D612-4702-ADC0-5DBE98A280D9}" srcOrd="1" destOrd="0" presId="urn:microsoft.com/office/officeart/2018/2/layout/IconLabelList"/>
    <dgm:cxn modelId="{3D3663E9-2220-483D-A5AE-7FE93B7BCC63}" type="presParOf" srcId="{B36DFB17-74A0-48C1-BEBC-82B48149871C}" destId="{F09359B8-777A-4CB1-B2FD-3D3C428D3009}" srcOrd="2" destOrd="0" presId="urn:microsoft.com/office/officeart/2018/2/layout/IconLabelList"/>
    <dgm:cxn modelId="{98DB98C4-1CAF-4E69-901F-744958DFF019}" type="presParOf" srcId="{F09359B8-777A-4CB1-B2FD-3D3C428D3009}" destId="{4DACFE17-A040-4547-BEC7-2DC678F95D20}" srcOrd="0" destOrd="0" presId="urn:microsoft.com/office/officeart/2018/2/layout/IconLabelList"/>
    <dgm:cxn modelId="{624D9612-5D05-4DAB-8B06-062D9D12DB2F}" type="presParOf" srcId="{F09359B8-777A-4CB1-B2FD-3D3C428D3009}" destId="{5B264EE0-E822-4277-BD79-FF1D7AC9541C}" srcOrd="1" destOrd="0" presId="urn:microsoft.com/office/officeart/2018/2/layout/IconLabelList"/>
    <dgm:cxn modelId="{8C34D7FC-528A-45E4-BFD0-C09723658A64}" type="presParOf" srcId="{F09359B8-777A-4CB1-B2FD-3D3C428D3009}" destId="{F52C414F-F809-477B-97A7-1218C1767A31}" srcOrd="2" destOrd="0" presId="urn:microsoft.com/office/officeart/2018/2/layout/IconLabelList"/>
    <dgm:cxn modelId="{401E9570-0093-4416-AEE7-4B20A4C09BA6}" type="presParOf" srcId="{B36DFB17-74A0-48C1-BEBC-82B48149871C}" destId="{7DD6FC25-F0E0-4A71-A683-1B4A36173F78}" srcOrd="3" destOrd="0" presId="urn:microsoft.com/office/officeart/2018/2/layout/IconLabelList"/>
    <dgm:cxn modelId="{B484E957-42C8-43B1-BB10-7094E947C4EB}" type="presParOf" srcId="{B36DFB17-74A0-48C1-BEBC-82B48149871C}" destId="{D0E3A3D9-E4ED-472E-A165-F6785D6F420B}" srcOrd="4" destOrd="0" presId="urn:microsoft.com/office/officeart/2018/2/layout/IconLabelList"/>
    <dgm:cxn modelId="{63E6CEEF-F719-499C-A551-CEBA9FB5B8DB}" type="presParOf" srcId="{D0E3A3D9-E4ED-472E-A165-F6785D6F420B}" destId="{701E7BC7-A5EB-4AA2-9C29-AF0714B258EE}" srcOrd="0" destOrd="0" presId="urn:microsoft.com/office/officeart/2018/2/layout/IconLabelList"/>
    <dgm:cxn modelId="{C311EDEA-DCB1-47E4-ABCF-1DE02C4F4FD1}" type="presParOf" srcId="{D0E3A3D9-E4ED-472E-A165-F6785D6F420B}" destId="{DDA9EB31-7BAB-42EF-A0C2-B673140D922F}" srcOrd="1" destOrd="0" presId="urn:microsoft.com/office/officeart/2018/2/layout/IconLabelList"/>
    <dgm:cxn modelId="{A23B6B03-743D-4A0D-B462-E7F02A2E6D07}" type="presParOf" srcId="{D0E3A3D9-E4ED-472E-A165-F6785D6F420B}" destId="{B8B0C83C-94EF-4E08-B57B-6E3719B89FB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6D2E79-E5E1-469D-9D5B-D6629324F61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D8AE30A-EF61-4419-885F-C927CB3C3B41}">
      <dgm:prSet/>
      <dgm:spPr/>
      <dgm:t>
        <a:bodyPr/>
        <a:lstStyle/>
        <a:p>
          <a:r>
            <a:rPr lang="es-ES" dirty="0"/>
            <a:t>1.Problema.</a:t>
          </a:r>
          <a:endParaRPr lang="en-US" dirty="0"/>
        </a:p>
      </dgm:t>
    </dgm:pt>
    <dgm:pt modelId="{58A8981B-30AC-44B0-9AED-0BC73D7338E1}" type="parTrans" cxnId="{5A14DB88-9601-4B68-92A7-822D2C3B7356}">
      <dgm:prSet/>
      <dgm:spPr/>
      <dgm:t>
        <a:bodyPr/>
        <a:lstStyle/>
        <a:p>
          <a:endParaRPr lang="en-US"/>
        </a:p>
      </dgm:t>
    </dgm:pt>
    <dgm:pt modelId="{ED8F8614-05AE-453D-BD6B-184B7B928BE0}" type="sibTrans" cxnId="{5A14DB88-9601-4B68-92A7-822D2C3B7356}">
      <dgm:prSet/>
      <dgm:spPr/>
      <dgm:t>
        <a:bodyPr/>
        <a:lstStyle/>
        <a:p>
          <a:endParaRPr lang="en-US"/>
        </a:p>
      </dgm:t>
    </dgm:pt>
    <dgm:pt modelId="{6208F39C-3C13-4EAA-A9F1-25E8005D6EA3}">
      <dgm:prSet/>
      <dgm:spPr/>
      <dgm:t>
        <a:bodyPr/>
        <a:lstStyle/>
        <a:p>
          <a:r>
            <a:rPr lang="es-ES" dirty="0"/>
            <a:t>2. Necesidad.</a:t>
          </a:r>
          <a:endParaRPr lang="en-US" dirty="0"/>
        </a:p>
      </dgm:t>
    </dgm:pt>
    <dgm:pt modelId="{5CE5F1F4-1A14-4637-B05C-FF9FEB143434}" type="parTrans" cxnId="{B2438295-0859-4DD9-BE0B-2372C4E82197}">
      <dgm:prSet/>
      <dgm:spPr/>
      <dgm:t>
        <a:bodyPr/>
        <a:lstStyle/>
        <a:p>
          <a:endParaRPr lang="en-US"/>
        </a:p>
      </dgm:t>
    </dgm:pt>
    <dgm:pt modelId="{90138AB7-E520-43DB-A424-F7C1CA24DAD2}" type="sibTrans" cxnId="{B2438295-0859-4DD9-BE0B-2372C4E82197}">
      <dgm:prSet/>
      <dgm:spPr/>
      <dgm:t>
        <a:bodyPr/>
        <a:lstStyle/>
        <a:p>
          <a:endParaRPr lang="en-US"/>
        </a:p>
      </dgm:t>
    </dgm:pt>
    <dgm:pt modelId="{87D9D74B-F544-4E38-9EAA-482FD984BBBE}">
      <dgm:prSet/>
      <dgm:spPr/>
      <dgm:t>
        <a:bodyPr/>
        <a:lstStyle/>
        <a:p>
          <a:r>
            <a:rPr lang="es-ES" dirty="0"/>
            <a:t>3.Solución. </a:t>
          </a:r>
          <a:endParaRPr lang="en-US" dirty="0"/>
        </a:p>
      </dgm:t>
    </dgm:pt>
    <dgm:pt modelId="{56029DCD-A6AF-4E82-BED5-D70BB5778840}" type="parTrans" cxnId="{61953F19-8B2F-4C6D-BB4C-112FD4DD421C}">
      <dgm:prSet/>
      <dgm:spPr/>
      <dgm:t>
        <a:bodyPr/>
        <a:lstStyle/>
        <a:p>
          <a:endParaRPr lang="en-US"/>
        </a:p>
      </dgm:t>
    </dgm:pt>
    <dgm:pt modelId="{82983AA4-7B78-4F38-A539-9E12403CDEFE}" type="sibTrans" cxnId="{61953F19-8B2F-4C6D-BB4C-112FD4DD421C}">
      <dgm:prSet/>
      <dgm:spPr/>
      <dgm:t>
        <a:bodyPr/>
        <a:lstStyle/>
        <a:p>
          <a:endParaRPr lang="en-US"/>
        </a:p>
      </dgm:t>
    </dgm:pt>
    <dgm:pt modelId="{01945D8B-BE83-4FC3-BE18-B0D959DC4A9D}">
      <dgm:prSet/>
      <dgm:spPr/>
      <dgm:t>
        <a:bodyPr/>
        <a:lstStyle/>
        <a:p>
          <a:r>
            <a:rPr lang="es-ES" dirty="0"/>
            <a:t>4.Reparación. </a:t>
          </a:r>
          <a:endParaRPr lang="en-US" dirty="0"/>
        </a:p>
      </dgm:t>
    </dgm:pt>
    <dgm:pt modelId="{3F492980-1DBA-451A-92A7-DD914213BC61}" type="parTrans" cxnId="{4DC3AA27-B343-420D-9FD5-A4B8C9BD861F}">
      <dgm:prSet/>
      <dgm:spPr/>
      <dgm:t>
        <a:bodyPr/>
        <a:lstStyle/>
        <a:p>
          <a:endParaRPr lang="en-US"/>
        </a:p>
      </dgm:t>
    </dgm:pt>
    <dgm:pt modelId="{20C67E6E-824D-44DE-ABD6-8AE41888DDD2}" type="sibTrans" cxnId="{4DC3AA27-B343-420D-9FD5-A4B8C9BD861F}">
      <dgm:prSet/>
      <dgm:spPr/>
      <dgm:t>
        <a:bodyPr/>
        <a:lstStyle/>
        <a:p>
          <a:endParaRPr lang="en-US"/>
        </a:p>
      </dgm:t>
    </dgm:pt>
    <dgm:pt modelId="{174396B2-F76A-48CF-810C-90CACB0D590E}">
      <dgm:prSet/>
      <dgm:spPr/>
      <dgm:t>
        <a:bodyPr/>
        <a:lstStyle/>
        <a:p>
          <a:r>
            <a:rPr lang="es-ES" dirty="0"/>
            <a:t>5.Adaptación. </a:t>
          </a:r>
          <a:endParaRPr lang="en-US" dirty="0"/>
        </a:p>
      </dgm:t>
    </dgm:pt>
    <dgm:pt modelId="{936F1AE7-3744-45B5-9948-C68A89EA2F65}" type="parTrans" cxnId="{BA6E8D7A-1A8C-4106-9EF3-2D6F685D29A8}">
      <dgm:prSet/>
      <dgm:spPr/>
      <dgm:t>
        <a:bodyPr/>
        <a:lstStyle/>
        <a:p>
          <a:endParaRPr lang="en-US"/>
        </a:p>
      </dgm:t>
    </dgm:pt>
    <dgm:pt modelId="{01C70194-DE49-4222-B3ED-4462ACA47747}" type="sibTrans" cxnId="{BA6E8D7A-1A8C-4106-9EF3-2D6F685D29A8}">
      <dgm:prSet/>
      <dgm:spPr/>
      <dgm:t>
        <a:bodyPr/>
        <a:lstStyle/>
        <a:p>
          <a:endParaRPr lang="en-US"/>
        </a:p>
      </dgm:t>
    </dgm:pt>
    <dgm:pt modelId="{5B8E28DF-0D0A-4AEA-9F5E-BBB08713DBE7}">
      <dgm:prSet/>
      <dgm:spPr/>
      <dgm:t>
        <a:bodyPr/>
        <a:lstStyle/>
        <a:p>
          <a:r>
            <a:rPr lang="es-ES" dirty="0"/>
            <a:t>6.Mejora. </a:t>
          </a:r>
          <a:endParaRPr lang="en-US" dirty="0"/>
        </a:p>
      </dgm:t>
    </dgm:pt>
    <dgm:pt modelId="{8CBA8D4E-195D-41E5-BFCB-2AB085426486}" type="parTrans" cxnId="{8090F6A1-B473-4C6A-95CA-F9D75FB2B3B3}">
      <dgm:prSet/>
      <dgm:spPr/>
      <dgm:t>
        <a:bodyPr/>
        <a:lstStyle/>
        <a:p>
          <a:endParaRPr lang="en-US"/>
        </a:p>
      </dgm:t>
    </dgm:pt>
    <dgm:pt modelId="{C7453197-8B50-4C8E-B018-9BA635E536FD}" type="sibTrans" cxnId="{8090F6A1-B473-4C6A-95CA-F9D75FB2B3B3}">
      <dgm:prSet/>
      <dgm:spPr/>
      <dgm:t>
        <a:bodyPr/>
        <a:lstStyle/>
        <a:p>
          <a:endParaRPr lang="en-US"/>
        </a:p>
      </dgm:t>
    </dgm:pt>
    <dgm:pt modelId="{C6C44DAD-BB29-402E-93B3-9AB45072EA16}">
      <dgm:prSet/>
      <dgm:spPr/>
      <dgm:t>
        <a:bodyPr/>
        <a:lstStyle/>
        <a:p>
          <a:r>
            <a:rPr lang="es-ES" dirty="0"/>
            <a:t>7.Sustentabilidad. </a:t>
          </a:r>
          <a:endParaRPr lang="en-US" dirty="0"/>
        </a:p>
      </dgm:t>
    </dgm:pt>
    <dgm:pt modelId="{3AF24B57-516C-4D4E-803B-B4F9743764BD}" type="parTrans" cxnId="{DBE2A678-0E7D-4F05-8C64-70E87EC12B92}">
      <dgm:prSet/>
      <dgm:spPr/>
      <dgm:t>
        <a:bodyPr/>
        <a:lstStyle/>
        <a:p>
          <a:endParaRPr lang="en-US"/>
        </a:p>
      </dgm:t>
    </dgm:pt>
    <dgm:pt modelId="{E9B4E602-193B-4146-83FA-F521F0C0581C}" type="sibTrans" cxnId="{DBE2A678-0E7D-4F05-8C64-70E87EC12B92}">
      <dgm:prSet/>
      <dgm:spPr/>
      <dgm:t>
        <a:bodyPr/>
        <a:lstStyle/>
        <a:p>
          <a:endParaRPr lang="en-US"/>
        </a:p>
      </dgm:t>
    </dgm:pt>
    <dgm:pt modelId="{E996D0DD-ED29-45AE-9E42-78219A62C97A}">
      <dgm:prSet/>
      <dgm:spPr/>
      <dgm:t>
        <a:bodyPr/>
        <a:lstStyle/>
        <a:p>
          <a:r>
            <a:rPr lang="es-ES" dirty="0"/>
            <a:t>8. Impacto.</a:t>
          </a:r>
          <a:endParaRPr lang="en-US" dirty="0"/>
        </a:p>
      </dgm:t>
    </dgm:pt>
    <dgm:pt modelId="{8DD28211-3216-4EFD-801B-E7528FDC8560}" type="parTrans" cxnId="{2B5AEC1F-6BFF-4FF1-A251-E50002A5CBC4}">
      <dgm:prSet/>
      <dgm:spPr/>
      <dgm:t>
        <a:bodyPr/>
        <a:lstStyle/>
        <a:p>
          <a:endParaRPr lang="en-US"/>
        </a:p>
      </dgm:t>
    </dgm:pt>
    <dgm:pt modelId="{03FE4239-B848-4A02-9F51-0DB050928272}" type="sibTrans" cxnId="{2B5AEC1F-6BFF-4FF1-A251-E50002A5CBC4}">
      <dgm:prSet/>
      <dgm:spPr/>
      <dgm:t>
        <a:bodyPr/>
        <a:lstStyle/>
        <a:p>
          <a:endParaRPr lang="en-US"/>
        </a:p>
      </dgm:t>
    </dgm:pt>
    <dgm:pt modelId="{43FB8227-BEA4-49DE-9684-35A4543AF8F9}" type="pres">
      <dgm:prSet presAssocID="{146D2E79-E5E1-469D-9D5B-D6629324F61F}" presName="linear" presStyleCnt="0">
        <dgm:presLayoutVars>
          <dgm:animLvl val="lvl"/>
          <dgm:resizeHandles val="exact"/>
        </dgm:presLayoutVars>
      </dgm:prSet>
      <dgm:spPr/>
    </dgm:pt>
    <dgm:pt modelId="{A0AC1650-E805-435C-963B-5826981240C0}" type="pres">
      <dgm:prSet presAssocID="{3D8AE30A-EF61-4419-885F-C927CB3C3B41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61D7646B-90D5-40D4-9688-1B2BE507D2E7}" type="pres">
      <dgm:prSet presAssocID="{ED8F8614-05AE-453D-BD6B-184B7B928BE0}" presName="spacer" presStyleCnt="0"/>
      <dgm:spPr/>
    </dgm:pt>
    <dgm:pt modelId="{571B954F-7218-4B77-9B90-45F44F0E41B3}" type="pres">
      <dgm:prSet presAssocID="{6208F39C-3C13-4EAA-A9F1-25E8005D6EA3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0CDE5B1E-65BE-467E-8E6F-71FFD890D9FC}" type="pres">
      <dgm:prSet presAssocID="{90138AB7-E520-43DB-A424-F7C1CA24DAD2}" presName="spacer" presStyleCnt="0"/>
      <dgm:spPr/>
    </dgm:pt>
    <dgm:pt modelId="{FC1BBEBB-4BCA-4328-83F5-E7FDDE65309D}" type="pres">
      <dgm:prSet presAssocID="{87D9D74B-F544-4E38-9EAA-482FD984BBBE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41E081CD-D767-48BB-AD61-0CE833937594}" type="pres">
      <dgm:prSet presAssocID="{82983AA4-7B78-4F38-A539-9E12403CDEFE}" presName="spacer" presStyleCnt="0"/>
      <dgm:spPr/>
    </dgm:pt>
    <dgm:pt modelId="{89C0DF7A-B2E9-45A3-B855-F0183C061438}" type="pres">
      <dgm:prSet presAssocID="{01945D8B-BE83-4FC3-BE18-B0D959DC4A9D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5A033C1E-CFC9-49A1-B250-7D0C4307659B}" type="pres">
      <dgm:prSet presAssocID="{20C67E6E-824D-44DE-ABD6-8AE41888DDD2}" presName="spacer" presStyleCnt="0"/>
      <dgm:spPr/>
    </dgm:pt>
    <dgm:pt modelId="{E17CC219-8715-4848-9301-FB3764E108DE}" type="pres">
      <dgm:prSet presAssocID="{174396B2-F76A-48CF-810C-90CACB0D590E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6343A421-4FB9-44AA-B7CC-05C6C732E14D}" type="pres">
      <dgm:prSet presAssocID="{01C70194-DE49-4222-B3ED-4462ACA47747}" presName="spacer" presStyleCnt="0"/>
      <dgm:spPr/>
    </dgm:pt>
    <dgm:pt modelId="{8B830E87-DFA8-4E8C-8B3B-255E7F02B684}" type="pres">
      <dgm:prSet presAssocID="{5B8E28DF-0D0A-4AEA-9F5E-BBB08713DBE7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40F47EE4-E209-456F-9381-88C15F4F66DD}" type="pres">
      <dgm:prSet presAssocID="{C7453197-8B50-4C8E-B018-9BA635E536FD}" presName="spacer" presStyleCnt="0"/>
      <dgm:spPr/>
    </dgm:pt>
    <dgm:pt modelId="{F6C45E89-2E3E-4B9D-97AB-7A89DAA2FBA4}" type="pres">
      <dgm:prSet presAssocID="{C6C44DAD-BB29-402E-93B3-9AB45072EA16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53830A75-8F87-4662-BA11-135A7E83D3D9}" type="pres">
      <dgm:prSet presAssocID="{E9B4E602-193B-4146-83FA-F521F0C0581C}" presName="spacer" presStyleCnt="0"/>
      <dgm:spPr/>
    </dgm:pt>
    <dgm:pt modelId="{1698BB8D-0FC1-4750-8882-98408AD5E5F0}" type="pres">
      <dgm:prSet presAssocID="{E996D0DD-ED29-45AE-9E42-78219A62C97A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A7BC590A-811C-4A42-9E8C-76C5F2A4DF40}" type="presOf" srcId="{3D8AE30A-EF61-4419-885F-C927CB3C3B41}" destId="{A0AC1650-E805-435C-963B-5826981240C0}" srcOrd="0" destOrd="0" presId="urn:microsoft.com/office/officeart/2005/8/layout/vList2"/>
    <dgm:cxn modelId="{3493730F-1E4F-40DE-92B6-EA329BC0783A}" type="presOf" srcId="{174396B2-F76A-48CF-810C-90CACB0D590E}" destId="{E17CC219-8715-4848-9301-FB3764E108DE}" srcOrd="0" destOrd="0" presId="urn:microsoft.com/office/officeart/2005/8/layout/vList2"/>
    <dgm:cxn modelId="{61953F19-8B2F-4C6D-BB4C-112FD4DD421C}" srcId="{146D2E79-E5E1-469D-9D5B-D6629324F61F}" destId="{87D9D74B-F544-4E38-9EAA-482FD984BBBE}" srcOrd="2" destOrd="0" parTransId="{56029DCD-A6AF-4E82-BED5-D70BB5778840}" sibTransId="{82983AA4-7B78-4F38-A539-9E12403CDEFE}"/>
    <dgm:cxn modelId="{2B5AEC1F-6BFF-4FF1-A251-E50002A5CBC4}" srcId="{146D2E79-E5E1-469D-9D5B-D6629324F61F}" destId="{E996D0DD-ED29-45AE-9E42-78219A62C97A}" srcOrd="7" destOrd="0" parTransId="{8DD28211-3216-4EFD-801B-E7528FDC8560}" sibTransId="{03FE4239-B848-4A02-9F51-0DB050928272}"/>
    <dgm:cxn modelId="{4DC3AA27-B343-420D-9FD5-A4B8C9BD861F}" srcId="{146D2E79-E5E1-469D-9D5B-D6629324F61F}" destId="{01945D8B-BE83-4FC3-BE18-B0D959DC4A9D}" srcOrd="3" destOrd="0" parTransId="{3F492980-1DBA-451A-92A7-DD914213BC61}" sibTransId="{20C67E6E-824D-44DE-ABD6-8AE41888DDD2}"/>
    <dgm:cxn modelId="{E1E38B2E-8A61-481E-878A-E1092DAE41EE}" type="presOf" srcId="{146D2E79-E5E1-469D-9D5B-D6629324F61F}" destId="{43FB8227-BEA4-49DE-9684-35A4543AF8F9}" srcOrd="0" destOrd="0" presId="urn:microsoft.com/office/officeart/2005/8/layout/vList2"/>
    <dgm:cxn modelId="{EE5E1B74-A3B2-410E-B50A-12D942AC2438}" type="presOf" srcId="{C6C44DAD-BB29-402E-93B3-9AB45072EA16}" destId="{F6C45E89-2E3E-4B9D-97AB-7A89DAA2FBA4}" srcOrd="0" destOrd="0" presId="urn:microsoft.com/office/officeart/2005/8/layout/vList2"/>
    <dgm:cxn modelId="{DBE2A678-0E7D-4F05-8C64-70E87EC12B92}" srcId="{146D2E79-E5E1-469D-9D5B-D6629324F61F}" destId="{C6C44DAD-BB29-402E-93B3-9AB45072EA16}" srcOrd="6" destOrd="0" parTransId="{3AF24B57-516C-4D4E-803B-B4F9743764BD}" sibTransId="{E9B4E602-193B-4146-83FA-F521F0C0581C}"/>
    <dgm:cxn modelId="{BA6E8D7A-1A8C-4106-9EF3-2D6F685D29A8}" srcId="{146D2E79-E5E1-469D-9D5B-D6629324F61F}" destId="{174396B2-F76A-48CF-810C-90CACB0D590E}" srcOrd="4" destOrd="0" parTransId="{936F1AE7-3744-45B5-9948-C68A89EA2F65}" sibTransId="{01C70194-DE49-4222-B3ED-4462ACA47747}"/>
    <dgm:cxn modelId="{5A14DB88-9601-4B68-92A7-822D2C3B7356}" srcId="{146D2E79-E5E1-469D-9D5B-D6629324F61F}" destId="{3D8AE30A-EF61-4419-885F-C927CB3C3B41}" srcOrd="0" destOrd="0" parTransId="{58A8981B-30AC-44B0-9AED-0BC73D7338E1}" sibTransId="{ED8F8614-05AE-453D-BD6B-184B7B928BE0}"/>
    <dgm:cxn modelId="{B2438295-0859-4DD9-BE0B-2372C4E82197}" srcId="{146D2E79-E5E1-469D-9D5B-D6629324F61F}" destId="{6208F39C-3C13-4EAA-A9F1-25E8005D6EA3}" srcOrd="1" destOrd="0" parTransId="{5CE5F1F4-1A14-4637-B05C-FF9FEB143434}" sibTransId="{90138AB7-E520-43DB-A424-F7C1CA24DAD2}"/>
    <dgm:cxn modelId="{7049FF9E-3CFA-4569-9D0B-DCBE8AD9870F}" type="presOf" srcId="{01945D8B-BE83-4FC3-BE18-B0D959DC4A9D}" destId="{89C0DF7A-B2E9-45A3-B855-F0183C061438}" srcOrd="0" destOrd="0" presId="urn:microsoft.com/office/officeart/2005/8/layout/vList2"/>
    <dgm:cxn modelId="{8090F6A1-B473-4C6A-95CA-F9D75FB2B3B3}" srcId="{146D2E79-E5E1-469D-9D5B-D6629324F61F}" destId="{5B8E28DF-0D0A-4AEA-9F5E-BBB08713DBE7}" srcOrd="5" destOrd="0" parTransId="{8CBA8D4E-195D-41E5-BFCB-2AB085426486}" sibTransId="{C7453197-8B50-4C8E-B018-9BA635E536FD}"/>
    <dgm:cxn modelId="{1EB251CB-61E5-4F50-893A-15830DB9A099}" type="presOf" srcId="{5B8E28DF-0D0A-4AEA-9F5E-BBB08713DBE7}" destId="{8B830E87-DFA8-4E8C-8B3B-255E7F02B684}" srcOrd="0" destOrd="0" presId="urn:microsoft.com/office/officeart/2005/8/layout/vList2"/>
    <dgm:cxn modelId="{2CFD1BD5-9E56-4A06-BBF2-48E3D7FB64D1}" type="presOf" srcId="{87D9D74B-F544-4E38-9EAA-482FD984BBBE}" destId="{FC1BBEBB-4BCA-4328-83F5-E7FDDE65309D}" srcOrd="0" destOrd="0" presId="urn:microsoft.com/office/officeart/2005/8/layout/vList2"/>
    <dgm:cxn modelId="{BE7D6EEC-B577-4DF6-B115-2F2FB4E93752}" type="presOf" srcId="{E996D0DD-ED29-45AE-9E42-78219A62C97A}" destId="{1698BB8D-0FC1-4750-8882-98408AD5E5F0}" srcOrd="0" destOrd="0" presId="urn:microsoft.com/office/officeart/2005/8/layout/vList2"/>
    <dgm:cxn modelId="{28E130FB-427E-42C2-978E-B46DA8E9BF07}" type="presOf" srcId="{6208F39C-3C13-4EAA-A9F1-25E8005D6EA3}" destId="{571B954F-7218-4B77-9B90-45F44F0E41B3}" srcOrd="0" destOrd="0" presId="urn:microsoft.com/office/officeart/2005/8/layout/vList2"/>
    <dgm:cxn modelId="{A81373A8-DAFE-4F29-A6B3-5072E10FBF43}" type="presParOf" srcId="{43FB8227-BEA4-49DE-9684-35A4543AF8F9}" destId="{A0AC1650-E805-435C-963B-5826981240C0}" srcOrd="0" destOrd="0" presId="urn:microsoft.com/office/officeart/2005/8/layout/vList2"/>
    <dgm:cxn modelId="{1DE888E8-93C6-45D1-A56B-C3CC06967706}" type="presParOf" srcId="{43FB8227-BEA4-49DE-9684-35A4543AF8F9}" destId="{61D7646B-90D5-40D4-9688-1B2BE507D2E7}" srcOrd="1" destOrd="0" presId="urn:microsoft.com/office/officeart/2005/8/layout/vList2"/>
    <dgm:cxn modelId="{3CD9A101-4772-438A-A339-0CBB4D30C085}" type="presParOf" srcId="{43FB8227-BEA4-49DE-9684-35A4543AF8F9}" destId="{571B954F-7218-4B77-9B90-45F44F0E41B3}" srcOrd="2" destOrd="0" presId="urn:microsoft.com/office/officeart/2005/8/layout/vList2"/>
    <dgm:cxn modelId="{6B52EB7A-44E9-4EBA-8C6C-3D8C77B72882}" type="presParOf" srcId="{43FB8227-BEA4-49DE-9684-35A4543AF8F9}" destId="{0CDE5B1E-65BE-467E-8E6F-71FFD890D9FC}" srcOrd="3" destOrd="0" presId="urn:microsoft.com/office/officeart/2005/8/layout/vList2"/>
    <dgm:cxn modelId="{AA17C0F8-C587-4000-8E3D-4745D98DF09F}" type="presParOf" srcId="{43FB8227-BEA4-49DE-9684-35A4543AF8F9}" destId="{FC1BBEBB-4BCA-4328-83F5-E7FDDE65309D}" srcOrd="4" destOrd="0" presId="urn:microsoft.com/office/officeart/2005/8/layout/vList2"/>
    <dgm:cxn modelId="{F6313EE8-1CA8-4196-84E1-9FB3E43B0E93}" type="presParOf" srcId="{43FB8227-BEA4-49DE-9684-35A4543AF8F9}" destId="{41E081CD-D767-48BB-AD61-0CE833937594}" srcOrd="5" destOrd="0" presId="urn:microsoft.com/office/officeart/2005/8/layout/vList2"/>
    <dgm:cxn modelId="{CDB08575-A409-4E93-8C2B-067167E961E0}" type="presParOf" srcId="{43FB8227-BEA4-49DE-9684-35A4543AF8F9}" destId="{89C0DF7A-B2E9-45A3-B855-F0183C061438}" srcOrd="6" destOrd="0" presId="urn:microsoft.com/office/officeart/2005/8/layout/vList2"/>
    <dgm:cxn modelId="{DA3A9591-E776-400C-91A0-C9196E4C9605}" type="presParOf" srcId="{43FB8227-BEA4-49DE-9684-35A4543AF8F9}" destId="{5A033C1E-CFC9-49A1-B250-7D0C4307659B}" srcOrd="7" destOrd="0" presId="urn:microsoft.com/office/officeart/2005/8/layout/vList2"/>
    <dgm:cxn modelId="{58041B71-5904-457E-920B-C609796A681E}" type="presParOf" srcId="{43FB8227-BEA4-49DE-9684-35A4543AF8F9}" destId="{E17CC219-8715-4848-9301-FB3764E108DE}" srcOrd="8" destOrd="0" presId="urn:microsoft.com/office/officeart/2005/8/layout/vList2"/>
    <dgm:cxn modelId="{645CA0AA-BD65-4415-A209-75EF4DFE644E}" type="presParOf" srcId="{43FB8227-BEA4-49DE-9684-35A4543AF8F9}" destId="{6343A421-4FB9-44AA-B7CC-05C6C732E14D}" srcOrd="9" destOrd="0" presId="urn:microsoft.com/office/officeart/2005/8/layout/vList2"/>
    <dgm:cxn modelId="{38F55FE9-1A74-42D8-89DD-11B4AD0F0E2F}" type="presParOf" srcId="{43FB8227-BEA4-49DE-9684-35A4543AF8F9}" destId="{8B830E87-DFA8-4E8C-8B3B-255E7F02B684}" srcOrd="10" destOrd="0" presId="urn:microsoft.com/office/officeart/2005/8/layout/vList2"/>
    <dgm:cxn modelId="{EDD63B0D-5816-4EB7-971D-8B01060B0836}" type="presParOf" srcId="{43FB8227-BEA4-49DE-9684-35A4543AF8F9}" destId="{40F47EE4-E209-456F-9381-88C15F4F66DD}" srcOrd="11" destOrd="0" presId="urn:microsoft.com/office/officeart/2005/8/layout/vList2"/>
    <dgm:cxn modelId="{AB93C144-3A07-4887-8A8F-87FE3734210C}" type="presParOf" srcId="{43FB8227-BEA4-49DE-9684-35A4543AF8F9}" destId="{F6C45E89-2E3E-4B9D-97AB-7A89DAA2FBA4}" srcOrd="12" destOrd="0" presId="urn:microsoft.com/office/officeart/2005/8/layout/vList2"/>
    <dgm:cxn modelId="{7E1EEC5A-E260-45C3-8118-6656B8699C5A}" type="presParOf" srcId="{43FB8227-BEA4-49DE-9684-35A4543AF8F9}" destId="{53830A75-8F87-4662-BA11-135A7E83D3D9}" srcOrd="13" destOrd="0" presId="urn:microsoft.com/office/officeart/2005/8/layout/vList2"/>
    <dgm:cxn modelId="{0B16767F-98F1-4273-9598-5AF7A04C60CF}" type="presParOf" srcId="{43FB8227-BEA4-49DE-9684-35A4543AF8F9}" destId="{1698BB8D-0FC1-4750-8882-98408AD5E5F0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53D00-2DBC-4C2F-B71B-806D68256086}">
      <dsp:nvSpPr>
        <dsp:cNvPr id="0" name=""/>
        <dsp:cNvSpPr/>
      </dsp:nvSpPr>
      <dsp:spPr>
        <a:xfrm>
          <a:off x="1212569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0D6AA4-B44E-4DDD-9AA2-596861556F9B}">
      <dsp:nvSpPr>
        <dsp:cNvPr id="0" name=""/>
        <dsp:cNvSpPr/>
      </dsp:nvSpPr>
      <dsp:spPr>
        <a:xfrm>
          <a:off x="417971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/>
            <a:t>•  Identificación de necesidades </a:t>
          </a:r>
          <a:endParaRPr lang="en-US" sz="2500" kern="1200"/>
        </a:p>
      </dsp:txBody>
      <dsp:txXfrm>
        <a:off x="417971" y="2644140"/>
        <a:ext cx="2889450" cy="720000"/>
      </dsp:txXfrm>
    </dsp:sp>
    <dsp:sp modelId="{4DACFE17-A040-4547-BEC7-2DC678F95D20}">
      <dsp:nvSpPr>
        <dsp:cNvPr id="0" name=""/>
        <dsp:cNvSpPr/>
      </dsp:nvSpPr>
      <dsp:spPr>
        <a:xfrm>
          <a:off x="4607673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C414F-F809-477B-97A7-1218C1767A31}">
      <dsp:nvSpPr>
        <dsp:cNvPr id="0" name=""/>
        <dsp:cNvSpPr/>
      </dsp:nvSpPr>
      <dsp:spPr>
        <a:xfrm>
          <a:off x="3813075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/>
            <a:t>•  Recopilación de la información </a:t>
          </a:r>
          <a:endParaRPr lang="en-US" sz="2500" kern="1200"/>
        </a:p>
      </dsp:txBody>
      <dsp:txXfrm>
        <a:off x="3813075" y="2644140"/>
        <a:ext cx="2889450" cy="720000"/>
      </dsp:txXfrm>
    </dsp:sp>
    <dsp:sp modelId="{701E7BC7-A5EB-4AA2-9C29-AF0714B258EE}">
      <dsp:nvSpPr>
        <dsp:cNvPr id="0" name=""/>
        <dsp:cNvSpPr/>
      </dsp:nvSpPr>
      <dsp:spPr>
        <a:xfrm>
          <a:off x="8002777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B0C83C-94EF-4E08-B57B-6E3719B89FB2}">
      <dsp:nvSpPr>
        <dsp:cNvPr id="0" name=""/>
        <dsp:cNvSpPr/>
      </dsp:nvSpPr>
      <dsp:spPr>
        <a:xfrm>
          <a:off x="7208178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/>
            <a:t>• Análisis de la información</a:t>
          </a:r>
          <a:endParaRPr lang="en-US" sz="2500" kern="1200"/>
        </a:p>
      </dsp:txBody>
      <dsp:txXfrm>
        <a:off x="7208178" y="2644140"/>
        <a:ext cx="28894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AC1650-E805-435C-963B-5826981240C0}">
      <dsp:nvSpPr>
        <dsp:cNvPr id="0" name=""/>
        <dsp:cNvSpPr/>
      </dsp:nvSpPr>
      <dsp:spPr>
        <a:xfrm>
          <a:off x="0" y="8847"/>
          <a:ext cx="6291714" cy="6236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1.Problema.</a:t>
          </a:r>
          <a:endParaRPr lang="en-US" sz="2600" kern="1200" dirty="0"/>
        </a:p>
      </dsp:txBody>
      <dsp:txXfrm>
        <a:off x="30442" y="39289"/>
        <a:ext cx="6230830" cy="562726"/>
      </dsp:txXfrm>
    </dsp:sp>
    <dsp:sp modelId="{571B954F-7218-4B77-9B90-45F44F0E41B3}">
      <dsp:nvSpPr>
        <dsp:cNvPr id="0" name=""/>
        <dsp:cNvSpPr/>
      </dsp:nvSpPr>
      <dsp:spPr>
        <a:xfrm>
          <a:off x="0" y="707337"/>
          <a:ext cx="6291714" cy="623610"/>
        </a:xfrm>
        <a:prstGeom prst="roundRect">
          <a:avLst/>
        </a:prstGeom>
        <a:solidFill>
          <a:schemeClr val="accent2">
            <a:hueOff val="543344"/>
            <a:satOff val="-10930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2. Necesidad.</a:t>
          </a:r>
          <a:endParaRPr lang="en-US" sz="2600" kern="1200" dirty="0"/>
        </a:p>
      </dsp:txBody>
      <dsp:txXfrm>
        <a:off x="30442" y="737779"/>
        <a:ext cx="6230830" cy="562726"/>
      </dsp:txXfrm>
    </dsp:sp>
    <dsp:sp modelId="{FC1BBEBB-4BCA-4328-83F5-E7FDDE65309D}">
      <dsp:nvSpPr>
        <dsp:cNvPr id="0" name=""/>
        <dsp:cNvSpPr/>
      </dsp:nvSpPr>
      <dsp:spPr>
        <a:xfrm>
          <a:off x="0" y="1405827"/>
          <a:ext cx="6291714" cy="623610"/>
        </a:xfrm>
        <a:prstGeom prst="roundRect">
          <a:avLst/>
        </a:prstGeom>
        <a:solidFill>
          <a:schemeClr val="accent2">
            <a:hueOff val="1086687"/>
            <a:satOff val="-21860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3.Solución. </a:t>
          </a:r>
          <a:endParaRPr lang="en-US" sz="2600" kern="1200" dirty="0"/>
        </a:p>
      </dsp:txBody>
      <dsp:txXfrm>
        <a:off x="30442" y="1436269"/>
        <a:ext cx="6230830" cy="562726"/>
      </dsp:txXfrm>
    </dsp:sp>
    <dsp:sp modelId="{89C0DF7A-B2E9-45A3-B855-F0183C061438}">
      <dsp:nvSpPr>
        <dsp:cNvPr id="0" name=""/>
        <dsp:cNvSpPr/>
      </dsp:nvSpPr>
      <dsp:spPr>
        <a:xfrm>
          <a:off x="0" y="2104317"/>
          <a:ext cx="6291714" cy="623610"/>
        </a:xfrm>
        <a:prstGeom prst="roundRect">
          <a:avLst/>
        </a:prstGeom>
        <a:solidFill>
          <a:schemeClr val="accent2">
            <a:hueOff val="1630031"/>
            <a:satOff val="-32790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4.Reparación. </a:t>
          </a:r>
          <a:endParaRPr lang="en-US" sz="2600" kern="1200" dirty="0"/>
        </a:p>
      </dsp:txBody>
      <dsp:txXfrm>
        <a:off x="30442" y="2134759"/>
        <a:ext cx="6230830" cy="562726"/>
      </dsp:txXfrm>
    </dsp:sp>
    <dsp:sp modelId="{E17CC219-8715-4848-9301-FB3764E108DE}">
      <dsp:nvSpPr>
        <dsp:cNvPr id="0" name=""/>
        <dsp:cNvSpPr/>
      </dsp:nvSpPr>
      <dsp:spPr>
        <a:xfrm>
          <a:off x="0" y="2802807"/>
          <a:ext cx="6291714" cy="623610"/>
        </a:xfrm>
        <a:prstGeom prst="roundRect">
          <a:avLst/>
        </a:prstGeom>
        <a:solidFill>
          <a:schemeClr val="accent2">
            <a:hueOff val="2173375"/>
            <a:satOff val="-43721"/>
            <a:lumOff val="-15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5.Adaptación. </a:t>
          </a:r>
          <a:endParaRPr lang="en-US" sz="2600" kern="1200" dirty="0"/>
        </a:p>
      </dsp:txBody>
      <dsp:txXfrm>
        <a:off x="30442" y="2833249"/>
        <a:ext cx="6230830" cy="562726"/>
      </dsp:txXfrm>
    </dsp:sp>
    <dsp:sp modelId="{8B830E87-DFA8-4E8C-8B3B-255E7F02B684}">
      <dsp:nvSpPr>
        <dsp:cNvPr id="0" name=""/>
        <dsp:cNvSpPr/>
      </dsp:nvSpPr>
      <dsp:spPr>
        <a:xfrm>
          <a:off x="0" y="3501297"/>
          <a:ext cx="6291714" cy="623610"/>
        </a:xfrm>
        <a:prstGeom prst="roundRect">
          <a:avLst/>
        </a:prstGeom>
        <a:solidFill>
          <a:schemeClr val="accent2">
            <a:hueOff val="2716718"/>
            <a:satOff val="-54651"/>
            <a:lumOff val="-1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6.Mejora. </a:t>
          </a:r>
          <a:endParaRPr lang="en-US" sz="2600" kern="1200" dirty="0"/>
        </a:p>
      </dsp:txBody>
      <dsp:txXfrm>
        <a:off x="30442" y="3531739"/>
        <a:ext cx="6230830" cy="562726"/>
      </dsp:txXfrm>
    </dsp:sp>
    <dsp:sp modelId="{F6C45E89-2E3E-4B9D-97AB-7A89DAA2FBA4}">
      <dsp:nvSpPr>
        <dsp:cNvPr id="0" name=""/>
        <dsp:cNvSpPr/>
      </dsp:nvSpPr>
      <dsp:spPr>
        <a:xfrm>
          <a:off x="0" y="4199787"/>
          <a:ext cx="6291714" cy="623610"/>
        </a:xfrm>
        <a:prstGeom prst="roundRect">
          <a:avLst/>
        </a:prstGeom>
        <a:solidFill>
          <a:schemeClr val="accent2">
            <a:hueOff val="3260062"/>
            <a:satOff val="-65581"/>
            <a:lumOff val="-2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7.Sustentabilidad. </a:t>
          </a:r>
          <a:endParaRPr lang="en-US" sz="2600" kern="1200" dirty="0"/>
        </a:p>
      </dsp:txBody>
      <dsp:txXfrm>
        <a:off x="30442" y="4230229"/>
        <a:ext cx="6230830" cy="562726"/>
      </dsp:txXfrm>
    </dsp:sp>
    <dsp:sp modelId="{1698BB8D-0FC1-4750-8882-98408AD5E5F0}">
      <dsp:nvSpPr>
        <dsp:cNvPr id="0" name=""/>
        <dsp:cNvSpPr/>
      </dsp:nvSpPr>
      <dsp:spPr>
        <a:xfrm>
          <a:off x="0" y="4898277"/>
          <a:ext cx="6291714" cy="623610"/>
        </a:xfrm>
        <a:prstGeom prst="roundRect">
          <a:avLst/>
        </a:prstGeom>
        <a:solidFill>
          <a:schemeClr val="accent2">
            <a:hueOff val="3803405"/>
            <a:satOff val="-76511"/>
            <a:lumOff val="-27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8. Impacto.</a:t>
          </a:r>
          <a:endParaRPr lang="en-US" sz="2600" kern="1200" dirty="0"/>
        </a:p>
      </dsp:txBody>
      <dsp:txXfrm>
        <a:off x="30442" y="4928719"/>
        <a:ext cx="6230830" cy="562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15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152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3414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7441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7222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250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595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4215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21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6286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83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7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4">
            <a:extLst>
              <a:ext uri="{FF2B5EF4-FFF2-40B4-BE49-F238E27FC236}">
                <a16:creationId xmlns:a16="http://schemas.microsoft.com/office/drawing/2014/main" id="{E5EAE061-4AFE-4B3A-8FA1-FC5953E7E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BD0398FB-7D27-4C59-A68B-663AE7A37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2">
            <a:extLst>
              <a:ext uri="{FF2B5EF4-FFF2-40B4-BE49-F238E27FC236}">
                <a16:creationId xmlns:a16="http://schemas.microsoft.com/office/drawing/2014/main" id="{A6F0D924-1FC8-410D-881D-26734B9E6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2511" y="3527590"/>
            <a:ext cx="7347149" cy="2387600"/>
          </a:xfrm>
        </p:spPr>
        <p:txBody>
          <a:bodyPr rtlCol="0">
            <a:normAutofit/>
          </a:bodyPr>
          <a:lstStyle/>
          <a:p>
            <a:pPr algn="r"/>
            <a:r>
              <a:rPr lang="es-ES" sz="3800" dirty="0"/>
              <a:t>Objetivo: Conocer diseño del planteamiento del problema e identificación de necesidades</a:t>
            </a:r>
          </a:p>
        </p:txBody>
      </p:sp>
      <p:cxnSp>
        <p:nvCxnSpPr>
          <p:cNvPr id="36" name="Straight Connector 20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: Shape 22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2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Freeform: Shape 26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Freeform: Shape 28">
            <a:extLst>
              <a:ext uri="{FF2B5EF4-FFF2-40B4-BE49-F238E27FC236}">
                <a16:creationId xmlns:a16="http://schemas.microsoft.com/office/drawing/2014/main" id="{0DEE8134-8942-423C-9EAA-0110FCA11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Arc 30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8760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03A3720-2FD2-4136-951C-BB15462B1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Autofit/>
          </a:bodyPr>
          <a:lstStyle/>
          <a:p>
            <a:pPr algn="ctr"/>
            <a:r>
              <a:rPr lang="es-ES" sz="4400" dirty="0">
                <a:solidFill>
                  <a:srgbClr val="FFFFFF"/>
                </a:solidFill>
              </a:rPr>
              <a:t>¿QUÉ VAMOS A VER?</a:t>
            </a:r>
            <a:br>
              <a:rPr lang="es-ES" sz="4400" dirty="0">
                <a:solidFill>
                  <a:srgbClr val="FFFFFF"/>
                </a:solidFill>
              </a:rPr>
            </a:br>
            <a:endParaRPr lang="es-CL" sz="4400" dirty="0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95C25907-D12C-40C3-93A0-5B5066CBC0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4278239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65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6FC9F0DA-C090-408A-A5FA-2A236A503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83126"/>
            <a:ext cx="4262511" cy="3251413"/>
          </a:xfrm>
        </p:spPr>
        <p:txBody>
          <a:bodyPr>
            <a:normAutofit fontScale="90000"/>
          </a:bodyPr>
          <a:lstStyle/>
          <a:p>
            <a:pPr algn="just"/>
            <a:r>
              <a:rPr lang="es-ES" sz="3400" dirty="0">
                <a:solidFill>
                  <a:srgbClr val="FFFFFF"/>
                </a:solidFill>
              </a:rPr>
              <a:t>Para saber de lo que vamos a hablar  es importante que definas los siguientes conceptos en tu cuaderno:</a:t>
            </a:r>
            <a:endParaRPr lang="es-CL" sz="3400" dirty="0">
              <a:solidFill>
                <a:srgbClr val="FFFFFF"/>
              </a:solidFill>
            </a:endParaRPr>
          </a:p>
        </p:txBody>
      </p:sp>
      <p:graphicFrame>
        <p:nvGraphicFramePr>
          <p:cNvPr id="6" name="Marcador de contenido 3">
            <a:extLst>
              <a:ext uri="{FF2B5EF4-FFF2-40B4-BE49-F238E27FC236}">
                <a16:creationId xmlns:a16="http://schemas.microsoft.com/office/drawing/2014/main" id="{9F156F7F-3605-48A7-9E3F-CD3264C2A1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797187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6561737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84</Words>
  <Application>Microsoft Office PowerPoint</Application>
  <PresentationFormat>Panorámica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Aharoni</vt:lpstr>
      <vt:lpstr>Arial</vt:lpstr>
      <vt:lpstr>Avenir Next LT Pro</vt:lpstr>
      <vt:lpstr>Calibri</vt:lpstr>
      <vt:lpstr>ShapesVTI</vt:lpstr>
      <vt:lpstr>Objetivo: Conocer diseño del planteamiento del problema e identificación de necesidades</vt:lpstr>
      <vt:lpstr>¿QUÉ VAMOS A VER? </vt:lpstr>
      <vt:lpstr>Para saber de lo que vamos a hablar  es importante que definas los siguientes conceptos en tu cuaderno: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Objetivo: Conocer diseño del planteamiento del problema e identificación de necesidades</dc:title>
  <dc:creator>Alen Alen</dc:creator>
  <cp:lastModifiedBy>alonceu@gmail.com</cp:lastModifiedBy>
  <cp:revision>1</cp:revision>
  <dcterms:created xsi:type="dcterms:W3CDTF">2021-04-12T21:22:02Z</dcterms:created>
  <dcterms:modified xsi:type="dcterms:W3CDTF">2021-04-13T00:51:01Z</dcterms:modified>
</cp:coreProperties>
</file>