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9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8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2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3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03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31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790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5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34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0199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EF44C-1BE0-42D4-8F58-069545B4A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894" y="699299"/>
            <a:ext cx="7638105" cy="2268559"/>
          </a:xfrm>
        </p:spPr>
        <p:txBody>
          <a:bodyPr/>
          <a:lstStyle/>
          <a:p>
            <a:pPr algn="ctr"/>
            <a:r>
              <a:rPr lang="es-CL" dirty="0"/>
              <a:t>Las plantas y sus partes</a:t>
            </a:r>
          </a:p>
        </p:txBody>
      </p:sp>
      <p:pic>
        <p:nvPicPr>
          <p:cNvPr id="3074" name="Picture 2" descr="Plantas para mejorar la ventilación y airear nuestras casas">
            <a:extLst>
              <a:ext uri="{FF2B5EF4-FFF2-40B4-BE49-F238E27FC236}">
                <a16:creationId xmlns:a16="http://schemas.microsoft.com/office/drawing/2014/main" id="{18418EB8-D210-411C-A699-5A16E56EA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747" y="3145951"/>
            <a:ext cx="5803850" cy="2741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33FA0D6-9F38-4E4B-B17B-CB83897ACBAD}"/>
              </a:ext>
            </a:extLst>
          </p:cNvPr>
          <p:cNvSpPr/>
          <p:nvPr/>
        </p:nvSpPr>
        <p:spPr>
          <a:xfrm>
            <a:off x="1667346" y="4516799"/>
            <a:ext cx="3657600" cy="11926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Ciencias Naturales </a:t>
            </a:r>
          </a:p>
          <a:p>
            <a:pPr algn="ctr"/>
            <a:r>
              <a:rPr lang="es-CL" dirty="0"/>
              <a:t>1ros Básicos</a:t>
            </a:r>
          </a:p>
        </p:txBody>
      </p:sp>
    </p:spTree>
    <p:extLst>
      <p:ext uri="{BB962C8B-B14F-4D97-AF65-F5344CB8AC3E}">
        <p14:creationId xmlns:p14="http://schemas.microsoft.com/office/powerpoint/2010/main" val="413153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026491-F6A7-4C89-AFEF-0DD3864A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824" y="808056"/>
            <a:ext cx="2176766" cy="1077229"/>
          </a:xfrm>
        </p:spPr>
        <p:txBody>
          <a:bodyPr/>
          <a:lstStyle/>
          <a:p>
            <a:pPr algn="ctr"/>
            <a:r>
              <a:rPr lang="es-CL" dirty="0"/>
              <a:t>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0999F3-D5A2-48D2-B9C6-9C87F1AAD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1885285"/>
            <a:ext cx="7796540" cy="2192338"/>
          </a:xfrm>
        </p:spPr>
        <p:txBody>
          <a:bodyPr>
            <a:normAutofit/>
          </a:bodyPr>
          <a:lstStyle/>
          <a:p>
            <a:r>
              <a:rPr lang="es-CL" sz="2800" dirty="0"/>
              <a:t>Conocer las partes de la planta  y sus características</a:t>
            </a:r>
          </a:p>
        </p:txBody>
      </p:sp>
    </p:spTree>
    <p:extLst>
      <p:ext uri="{BB962C8B-B14F-4D97-AF65-F5344CB8AC3E}">
        <p14:creationId xmlns:p14="http://schemas.microsoft.com/office/powerpoint/2010/main" val="1133647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F2CFB560-D323-4431-829D-21F741E72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2" y="808056"/>
            <a:ext cx="3051313" cy="553605"/>
          </a:xfrm>
        </p:spPr>
        <p:txBody>
          <a:bodyPr>
            <a:normAutofit fontScale="90000"/>
          </a:bodyPr>
          <a:lstStyle/>
          <a:p>
            <a:pPr algn="ctr"/>
            <a:r>
              <a:rPr lang="es-CL" b="1" u="sng" dirty="0"/>
              <a:t>La  raíz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83F9F19D-18F0-4214-BD24-5DECEA4BC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078" y="1525343"/>
            <a:ext cx="7950722" cy="1595545"/>
          </a:xfrm>
        </p:spPr>
        <p:txBody>
          <a:bodyPr>
            <a:normAutofit/>
          </a:bodyPr>
          <a:lstStyle/>
          <a:p>
            <a:r>
              <a:rPr lang="es-CL" sz="2400" dirty="0"/>
              <a:t>Absorbe el  agua y fija la planta al suelo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4AA7554-CA9B-43DE-8AAD-8A5F5C250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920" y="3284570"/>
            <a:ext cx="5311662" cy="255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414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22135A-4E63-4973-9C94-8AE3FF05C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706845"/>
          </a:xfrm>
        </p:spPr>
        <p:txBody>
          <a:bodyPr>
            <a:normAutofit/>
          </a:bodyPr>
          <a:lstStyle/>
          <a:p>
            <a:pPr algn="ctr"/>
            <a:r>
              <a:rPr lang="es-CL" sz="4400" b="1" u="sng" dirty="0">
                <a:latin typeface="+mn-lt"/>
              </a:rPr>
              <a:t>El tallo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DCC39D-0279-4C6C-9839-8F76E8E5C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835" y="1768925"/>
            <a:ext cx="7796540" cy="1660075"/>
          </a:xfrm>
        </p:spPr>
        <p:txBody>
          <a:bodyPr>
            <a:normAutofit/>
          </a:bodyPr>
          <a:lstStyle/>
          <a:p>
            <a:r>
              <a:rPr lang="es-CL" sz="2800" dirty="0"/>
              <a:t>Sostener las hojas</a:t>
            </a:r>
          </a:p>
          <a:p>
            <a:r>
              <a:rPr lang="es-CL" sz="2800" dirty="0"/>
              <a:t>Transportar el agua y minerales</a:t>
            </a:r>
          </a:p>
        </p:txBody>
      </p:sp>
      <p:pic>
        <p:nvPicPr>
          <p:cNvPr id="1026" name="Picture 2" descr="Podredumbre del Tallo por Didymella | Seminis">
            <a:extLst>
              <a:ext uri="{FF2B5EF4-FFF2-40B4-BE49-F238E27FC236}">
                <a16:creationId xmlns:a16="http://schemas.microsoft.com/office/drawing/2014/main" id="{C7CF35FC-1478-4AB1-B849-3B69EDE9D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621" y="1905072"/>
            <a:ext cx="2811529" cy="427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87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EF7FD-01F5-4843-AAD2-51E0516DB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4000" b="1" u="sng" dirty="0"/>
              <a:t>Las hojas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DDBB61-6954-46BD-AAE9-B894588A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861" y="1765513"/>
            <a:ext cx="7796540" cy="1376884"/>
          </a:xfrm>
        </p:spPr>
        <p:txBody>
          <a:bodyPr>
            <a:normAutofit/>
          </a:bodyPr>
          <a:lstStyle/>
          <a:p>
            <a:r>
              <a:rPr lang="es-CL" sz="2800" dirty="0"/>
              <a:t>Elabora su alimento</a:t>
            </a:r>
          </a:p>
        </p:txBody>
      </p:sp>
      <p:pic>
        <p:nvPicPr>
          <p:cNvPr id="2050" name="Picture 2" descr="Las claves para comenzar tu colección de hojas de plantas - Cabañas Rurales  Valle del Cabriel">
            <a:extLst>
              <a:ext uri="{FF2B5EF4-FFF2-40B4-BE49-F238E27FC236}">
                <a16:creationId xmlns:a16="http://schemas.microsoft.com/office/drawing/2014/main" id="{D2D389F5-6512-4223-8D4F-B3EB9B808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54" y="3429000"/>
            <a:ext cx="6561891" cy="233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50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66352B-611B-4D25-8D99-BA9F5698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243" y="619212"/>
            <a:ext cx="1485774" cy="1077229"/>
          </a:xfrm>
        </p:spPr>
        <p:txBody>
          <a:bodyPr/>
          <a:lstStyle/>
          <a:p>
            <a:pPr algn="ctr"/>
            <a:r>
              <a:rPr lang="es-CL" b="1" u="sng" dirty="0"/>
              <a:t>Flor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0C5A95-470D-4A3A-9C72-661C2A005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6216" y="1346437"/>
            <a:ext cx="7796540" cy="1376884"/>
          </a:xfrm>
        </p:spPr>
        <p:txBody>
          <a:bodyPr/>
          <a:lstStyle/>
          <a:p>
            <a:r>
              <a:rPr lang="es-CL" dirty="0"/>
              <a:t>Reproducción de la planta.</a:t>
            </a:r>
          </a:p>
        </p:txBody>
      </p:sp>
      <p:pic>
        <p:nvPicPr>
          <p:cNvPr id="1026" name="Picture 2" descr="La saliva de abeja y el aceite de flor inspiran la creación de nuevos  pegamentos">
            <a:extLst>
              <a:ext uri="{FF2B5EF4-FFF2-40B4-BE49-F238E27FC236}">
                <a16:creationId xmlns:a16="http://schemas.microsoft.com/office/drawing/2014/main" id="{D4A279A4-E133-4062-B2FA-40DF7C26C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146" y="3056282"/>
            <a:ext cx="3930098" cy="231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0008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44</TotalTime>
  <Words>51</Words>
  <Application>Microsoft Office PowerPoint</Application>
  <PresentationFormat>Panorámica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MS Shell Dlg 2</vt:lpstr>
      <vt:lpstr>Wingdings</vt:lpstr>
      <vt:lpstr>Wingdings 3</vt:lpstr>
      <vt:lpstr>Madison</vt:lpstr>
      <vt:lpstr>Las plantas y sus partes</vt:lpstr>
      <vt:lpstr>Objetivo</vt:lpstr>
      <vt:lpstr>La  raíz</vt:lpstr>
      <vt:lpstr>El tallo</vt:lpstr>
      <vt:lpstr>Las hojas</vt:lpstr>
      <vt:lpstr>Flor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plantas y sus partes</dc:title>
  <dc:creator>Ma. de los Ángeles Gómez Álvarez</dc:creator>
  <cp:lastModifiedBy>María Eugenia Lucero Martínez</cp:lastModifiedBy>
  <cp:revision>10</cp:revision>
  <dcterms:created xsi:type="dcterms:W3CDTF">2021-04-18T23:01:12Z</dcterms:created>
  <dcterms:modified xsi:type="dcterms:W3CDTF">2021-04-22T17:17:02Z</dcterms:modified>
</cp:coreProperties>
</file>