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946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23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133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416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47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69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451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890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95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53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2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8936B-A7FF-478F-9134-502A6109F03D}" type="datetimeFigureOut">
              <a:rPr lang="es-CL" smtClean="0"/>
              <a:t>21-04-2021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392B-AA5C-4E62-9140-47F3C5D7B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574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14400"/>
            <a:ext cx="759387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latin typeface="Arial Rounded MT Bold" panose="020F0704030504030204" pitchFamily="34" charset="0"/>
              </a:rPr>
              <a:t>CONOCIENDO PAINT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934994" y="6243826"/>
            <a:ext cx="2924175" cy="261610"/>
          </a:xfrm>
          <a:prstGeom prst="rect">
            <a:avLst/>
          </a:prstGeom>
          <a:solidFill>
            <a:sysClr val="window" lastClr="FFFFFF">
              <a:alpha val="78000"/>
            </a:sys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100" kern="0" dirty="0">
                <a:solidFill>
                  <a:srgbClr val="C42F1A">
                    <a:lumMod val="75000"/>
                  </a:srgbClr>
                </a:solidFill>
                <a:latin typeface="Arial Rounded MT Bold" panose="020F0704030504030204" pitchFamily="34" charset="0"/>
              </a:rPr>
              <a:t>Departamento Educación Artística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736" y="6139917"/>
            <a:ext cx="469433" cy="46943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229600" y="160098"/>
            <a:ext cx="3764775" cy="43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12 – 04 - 2021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89" y="1828800"/>
            <a:ext cx="7126285" cy="1568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Objetivo: Conocer programa Paint.</a:t>
            </a:r>
          </a:p>
        </p:txBody>
      </p:sp>
      <p:pic>
        <p:nvPicPr>
          <p:cNvPr id="9" name="Picture 2" descr="Resultado de imagen de ICONO DEL 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74" y="2571418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915886" y="235132"/>
            <a:ext cx="5208814" cy="54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dirty="0">
                <a:latin typeface="Arial Rounded MT Bold" panose="020F0704030504030204" pitchFamily="34" charset="0"/>
              </a:rPr>
              <a:t>Ejemplo…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31547" r="46901" b="19048"/>
          <a:stretch/>
        </p:blipFill>
        <p:spPr bwMode="auto">
          <a:xfrm>
            <a:off x="1542066" y="1018551"/>
            <a:ext cx="911722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822959" y="1039668"/>
            <a:ext cx="10681063" cy="499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800" dirty="0">
                <a:latin typeface="Arial Rounded MT Bold" panose="020F0704030504030204" pitchFamily="34" charset="0"/>
              </a:rPr>
              <a:t>EL PROGRAMA PAINT NOS</a:t>
            </a:r>
          </a:p>
          <a:p>
            <a:r>
              <a:rPr lang="es-CL" sz="2800" dirty="0">
                <a:latin typeface="Arial Rounded MT Bold" panose="020F0704030504030204" pitchFamily="34" charset="0"/>
              </a:rPr>
              <a:t>SIRVE PARA  DIBUJAR, APLICAR COLOR Y </a:t>
            </a:r>
          </a:p>
          <a:p>
            <a:r>
              <a:rPr lang="es-CL" sz="2800" dirty="0">
                <a:latin typeface="Arial Rounded MT Bold" panose="020F0704030504030204" pitchFamily="34" charset="0"/>
              </a:rPr>
              <a:t>MODIFICAR IMÁGENES.  </a:t>
            </a:r>
          </a:p>
          <a:p>
            <a:endParaRPr lang="es-CL" sz="2800" dirty="0">
              <a:latin typeface="Arial Rounded MT Bold" panose="020F0704030504030204" pitchFamily="34" charset="0"/>
            </a:endParaRPr>
          </a:p>
          <a:p>
            <a:r>
              <a:rPr lang="es-CL" sz="2800" dirty="0">
                <a:latin typeface="Arial Rounded MT Bold" panose="020F0704030504030204" pitchFamily="34" charset="0"/>
              </a:rPr>
              <a:t>PUEDES  USARLO COMO UN BLOCK DE DIBUJO </a:t>
            </a:r>
          </a:p>
          <a:p>
            <a:r>
              <a:rPr lang="es-CL" sz="2800" dirty="0">
                <a:latin typeface="Arial Rounded MT Bold" panose="020F0704030504030204" pitchFamily="34" charset="0"/>
              </a:rPr>
              <a:t>DIGITAL PARA REALIZAR IMÁGENES  SENCILLAS Y</a:t>
            </a:r>
          </a:p>
          <a:p>
            <a:r>
              <a:rPr lang="es-CL" sz="2800" dirty="0">
                <a:latin typeface="Arial Rounded MT Bold" panose="020F0704030504030204" pitchFamily="34" charset="0"/>
              </a:rPr>
              <a:t>PROYECTOS CREATIVOS O PARA AGREGAR </a:t>
            </a:r>
          </a:p>
          <a:p>
            <a:r>
              <a:rPr lang="es-CL" sz="2800" dirty="0">
                <a:latin typeface="Arial Rounded MT Bold" panose="020F0704030504030204" pitchFamily="34" charset="0"/>
              </a:rPr>
              <a:t>TEXTOS  Y DISEÑOS A OTRAS IMÁGENES.</a:t>
            </a:r>
          </a:p>
          <a:p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4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01040" y="653143"/>
            <a:ext cx="7520940" cy="1407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CL" dirty="0">
                <a:latin typeface="Arial Rounded MT Bold" panose="020F0704030504030204" pitchFamily="34" charset="0"/>
              </a:rPr>
              <a:t>ESTE ES EL ÍCONO QUE NOS MUESTRA EL PROGRAMA</a:t>
            </a:r>
          </a:p>
        </p:txBody>
      </p:sp>
      <p:pic>
        <p:nvPicPr>
          <p:cNvPr id="3" name="Picture 2" descr="Resultado de imagen de ICONO DEL 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97" y="2878805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6 Llamada de nube"/>
          <p:cNvSpPr/>
          <p:nvPr/>
        </p:nvSpPr>
        <p:spPr>
          <a:xfrm>
            <a:off x="7695645" y="2132856"/>
            <a:ext cx="3672408" cy="2952328"/>
          </a:xfrm>
          <a:prstGeom prst="cloudCallout">
            <a:avLst>
              <a:gd name="adj1" fmla="val -68745"/>
              <a:gd name="adj2" fmla="val 474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HOLA YO SOY EL ÍCONO QUE REPRESENTA AL PROGRAMA PAINT</a:t>
            </a:r>
          </a:p>
        </p:txBody>
      </p:sp>
    </p:spTree>
    <p:extLst>
      <p:ext uri="{BB962C8B-B14F-4D97-AF65-F5344CB8AC3E}">
        <p14:creationId xmlns:p14="http://schemas.microsoft.com/office/powerpoint/2010/main" val="22191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35669" r="38378" b="28096"/>
          <a:stretch/>
        </p:blipFill>
        <p:spPr bwMode="auto">
          <a:xfrm>
            <a:off x="999434" y="265300"/>
            <a:ext cx="10321707" cy="62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Resultado de imagen de NIÑOS ANIM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99" y="3152016"/>
            <a:ext cx="2544217" cy="23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6 Llamada ovalada"/>
          <p:cNvSpPr/>
          <p:nvPr/>
        </p:nvSpPr>
        <p:spPr>
          <a:xfrm>
            <a:off x="6951901" y="1842046"/>
            <a:ext cx="3432447" cy="1656184"/>
          </a:xfrm>
          <a:prstGeom prst="wedgeEllipseCallout">
            <a:avLst>
              <a:gd name="adj1" fmla="val -58845"/>
              <a:gd name="adj2" fmla="val 78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ESTA ES LA PÁGINA PRINCIPAL EN LA QUE SE PUEDE TRABAJAR.</a:t>
            </a:r>
          </a:p>
        </p:txBody>
      </p:sp>
    </p:spTree>
    <p:extLst>
      <p:ext uri="{BB962C8B-B14F-4D97-AF65-F5344CB8AC3E}">
        <p14:creationId xmlns:p14="http://schemas.microsoft.com/office/powerpoint/2010/main" val="10074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90030" y="748938"/>
            <a:ext cx="7520940" cy="1119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CL" dirty="0">
                <a:latin typeface="Arial Rounded MT Bold" panose="020F0704030504030204" pitchFamily="34" charset="0"/>
              </a:rPr>
              <a:t>HAGAMOS UN RECORDATORIO PARA PODER ENTRAR  EN EL PROGRAMA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247081" y="2953153"/>
            <a:ext cx="7520940" cy="279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600" dirty="0">
                <a:latin typeface="Arial Rounded MT Bold" panose="020F0704030504030204" pitchFamily="34" charset="0"/>
              </a:rPr>
              <a:t>1.-  Vamos a inicio </a:t>
            </a:r>
          </a:p>
          <a:p>
            <a:pPr algn="l"/>
            <a:r>
              <a:rPr lang="es-CL" sz="3600" dirty="0">
                <a:latin typeface="Arial Rounded MT Bold" panose="020F0704030504030204" pitchFamily="34" charset="0"/>
              </a:rPr>
              <a:t>2.-  Todos los programas</a:t>
            </a:r>
          </a:p>
          <a:p>
            <a:pPr algn="l"/>
            <a:r>
              <a:rPr lang="es-CL" sz="3600" dirty="0">
                <a:latin typeface="Arial Rounded MT Bold" panose="020F0704030504030204" pitchFamily="34" charset="0"/>
              </a:rPr>
              <a:t>3.-  Llegamos al programa Paint</a:t>
            </a:r>
          </a:p>
          <a:p>
            <a:pPr algn="l"/>
            <a:r>
              <a:rPr lang="es-CL" sz="3600" dirty="0">
                <a:latin typeface="Arial Rounded MT Bold" panose="020F0704030504030204" pitchFamily="34" charset="0"/>
              </a:rPr>
              <a:t>4.- Abrimos una página nueva</a:t>
            </a:r>
          </a:p>
          <a:p>
            <a:pPr algn="l"/>
            <a:endParaRPr lang="es-CL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2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35318" r="37977" b="27381"/>
          <a:stretch/>
        </p:blipFill>
        <p:spPr bwMode="auto">
          <a:xfrm>
            <a:off x="1332411" y="444136"/>
            <a:ext cx="9144000" cy="58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Llamada de nube"/>
          <p:cNvSpPr/>
          <p:nvPr/>
        </p:nvSpPr>
        <p:spPr>
          <a:xfrm>
            <a:off x="5231647" y="3065323"/>
            <a:ext cx="4680520" cy="2376264"/>
          </a:xfrm>
          <a:prstGeom prst="cloudCallout">
            <a:avLst>
              <a:gd name="adj1" fmla="val -28529"/>
              <a:gd name="adj2" fmla="val 92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" pitchFamily="34" charset="0"/>
              </a:rPr>
              <a:t>Encontramos varias herramientas  como  lápiz,  goma, pinceles, líneas, formas y color.</a:t>
            </a:r>
          </a:p>
        </p:txBody>
      </p:sp>
    </p:spTree>
    <p:extLst>
      <p:ext uri="{BB962C8B-B14F-4D97-AF65-F5344CB8AC3E}">
        <p14:creationId xmlns:p14="http://schemas.microsoft.com/office/powerpoint/2010/main" val="1281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3623" y="72281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>
                <a:latin typeface="Arial Rounded MT Bold" panose="020F0704030504030204" pitchFamily="34" charset="0"/>
              </a:rPr>
              <a:t>Puedes utilizar formas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31746" r="25261" b="17614"/>
          <a:stretch/>
        </p:blipFill>
        <p:spPr bwMode="auto">
          <a:xfrm>
            <a:off x="1332411" y="1609285"/>
            <a:ext cx="9144000" cy="438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5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210491" y="174171"/>
            <a:ext cx="5165272" cy="54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dirty="0">
                <a:latin typeface="Arial Rounded MT Bold" panose="020F0704030504030204" pitchFamily="34" charset="0"/>
              </a:rPr>
              <a:t>Agregar</a:t>
            </a:r>
            <a:r>
              <a:rPr lang="es-CL" dirty="0"/>
              <a:t> </a:t>
            </a:r>
            <a:r>
              <a:rPr lang="es-CL" dirty="0">
                <a:latin typeface="Arial Rounded MT Bold" panose="020F0704030504030204" pitchFamily="34" charset="0"/>
              </a:rPr>
              <a:t>colores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33712" r="25036" b="18849"/>
          <a:stretch/>
        </p:blipFill>
        <p:spPr bwMode="auto">
          <a:xfrm>
            <a:off x="849423" y="1010194"/>
            <a:ext cx="10428178" cy="538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5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53589" y="226423"/>
            <a:ext cx="4585062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CL" sz="4000" dirty="0">
                <a:latin typeface="Arial Rounded MT Bold" panose="020F0704030504030204" pitchFamily="34" charset="0"/>
              </a:rPr>
            </a:br>
            <a:r>
              <a:rPr lang="es-CL" sz="4000" dirty="0">
                <a:latin typeface="Arial Rounded MT Bold" panose="020F0704030504030204" pitchFamily="34" charset="0"/>
              </a:rPr>
              <a:t>Colocar textos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34127" r="24479" b="18181"/>
          <a:stretch/>
        </p:blipFill>
        <p:spPr bwMode="auto">
          <a:xfrm>
            <a:off x="1053736" y="1001486"/>
            <a:ext cx="9831978" cy="522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07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</dc:creator>
  <cp:lastModifiedBy>María Eugenia Lucero Martínez</cp:lastModifiedBy>
  <cp:revision>2</cp:revision>
  <dcterms:created xsi:type="dcterms:W3CDTF">2021-04-11T20:45:52Z</dcterms:created>
  <dcterms:modified xsi:type="dcterms:W3CDTF">2021-04-21T14:18:56Z</dcterms:modified>
</cp:coreProperties>
</file>