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28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0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34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4749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40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3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6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71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8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4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0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067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1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822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7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2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5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7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  <p:sldLayoutId id="214748398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1o_Xnx6_e8" TargetMode="External"/><Relationship Id="rId2" Type="http://schemas.openxmlformats.org/officeDocument/2006/relationships/hyperlink" Target="https://www.youtube.com/watch?v=tgbYZWfeVa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CB7DD8-8427-4F98-A6A5-C53AA37C3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endParaRPr lang="es-CL" sz="10800" dirty="0"/>
          </a:p>
          <a:p>
            <a:pPr algn="ctr">
              <a:lnSpc>
                <a:spcPct val="90000"/>
              </a:lnSpc>
            </a:pPr>
            <a:r>
              <a:rPr lang="es-CL" sz="10800" dirty="0">
                <a:solidFill>
                  <a:schemeClr val="accent1">
                    <a:lumMod val="75000"/>
                  </a:schemeClr>
                </a:solidFill>
              </a:rPr>
              <a:t>Patrones Rítmicos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C4C880-E7DB-41C0-9E25-65A95B8C4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9874" y="3971110"/>
            <a:ext cx="8411174" cy="1227908"/>
          </a:xfrm>
        </p:spPr>
        <p:txBody>
          <a:bodyPr>
            <a:normAutofit fontScale="92500" lnSpcReduction="10000"/>
          </a:bodyPr>
          <a:lstStyle/>
          <a:p>
            <a:pPr algn="ctr"/>
            <a:endParaRPr lang="es-CL" sz="3200" dirty="0"/>
          </a:p>
          <a:p>
            <a:pPr algn="ctr"/>
            <a:r>
              <a:rPr lang="es-CL" sz="3200" dirty="0"/>
              <a:t>Música 2° básico </a:t>
            </a:r>
            <a:r>
              <a:rPr lang="es-CL" sz="3200" dirty="0" err="1"/>
              <a:t>Isl</a:t>
            </a:r>
            <a:endParaRPr lang="es-CL" sz="32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180973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99C9D-101E-4AEA-B760-EE9D5258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son los patrones rítmicos?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BD295B-84A3-49B8-BD82-4C7D565B3BC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/>
              <a:t>Es una secuencia de sonidos emitidos de diferentes formas y son repetitivos. Puede ser corporal y de forma oral.</a:t>
            </a:r>
          </a:p>
          <a:p>
            <a:r>
              <a:rPr lang="es-CL" dirty="0"/>
              <a:t>Ejemplo: </a:t>
            </a:r>
          </a:p>
        </p:txBody>
      </p:sp>
      <p:pic>
        <p:nvPicPr>
          <p:cNvPr id="1028" name="Picture 4" descr="280 ideas de PATRONES RÍTMICOS en 2021 | educacion musical, clase de  musica, actividades musicales">
            <a:extLst>
              <a:ext uri="{FF2B5EF4-FFF2-40B4-BE49-F238E27FC236}">
                <a16:creationId xmlns:a16="http://schemas.microsoft.com/office/drawing/2014/main" id="{59649925-A8D2-4ED0-9FA9-1F690198BF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53" t="10051" r="10331" b="10461"/>
          <a:stretch/>
        </p:blipFill>
        <p:spPr bwMode="auto">
          <a:xfrm>
            <a:off x="4624250" y="3468883"/>
            <a:ext cx="3974833" cy="302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redondeado 3"/>
          <p:cNvSpPr/>
          <p:nvPr/>
        </p:nvSpPr>
        <p:spPr>
          <a:xfrm>
            <a:off x="8334103" y="418011"/>
            <a:ext cx="2299063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/>
              <a:t>09-04-2021</a:t>
            </a:r>
          </a:p>
        </p:txBody>
      </p:sp>
    </p:spTree>
    <p:extLst>
      <p:ext uri="{BB962C8B-B14F-4D97-AF65-F5344CB8AC3E}">
        <p14:creationId xmlns:p14="http://schemas.microsoft.com/office/powerpoint/2010/main" val="638925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Veamos algunos videos ahora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681446" y="2673967"/>
            <a:ext cx="10515600" cy="2146227"/>
          </a:xfrm>
        </p:spPr>
        <p:txBody>
          <a:bodyPr/>
          <a:lstStyle/>
          <a:p>
            <a:r>
              <a:rPr lang="es-CL" dirty="0">
                <a:hlinkClick r:id="rId2"/>
              </a:rPr>
              <a:t>https://www.youtube.com/watch?v=tgbYZWfeVaM</a:t>
            </a:r>
            <a:endParaRPr lang="es-CL" dirty="0"/>
          </a:p>
          <a:p>
            <a:endParaRPr lang="es-CL" dirty="0"/>
          </a:p>
          <a:p>
            <a:r>
              <a:rPr lang="es-CL" dirty="0">
                <a:hlinkClick r:id="rId3"/>
              </a:rPr>
              <a:t>https://www.youtube.com/watch?v=D1o_Xnx6_e8</a:t>
            </a:r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8007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/>
              <a:t>Ahora inventemos unos patrones rítmicos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/>
              <a:t>Puedes utilizar diferentes figuras </a:t>
            </a:r>
          </a:p>
        </p:txBody>
      </p:sp>
      <p:pic>
        <p:nvPicPr>
          <p:cNvPr id="5" name="Picture 2" descr="MARIPOSA CASA PAN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83" t="9151" r="17689" b="71040"/>
          <a:stretch/>
        </p:blipFill>
        <p:spPr bwMode="auto">
          <a:xfrm>
            <a:off x="1484812" y="2952204"/>
            <a:ext cx="2834644" cy="118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MARIPOSA CASA PAN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63" t="10094" r="17689" b="71040"/>
          <a:stretch/>
        </p:blipFill>
        <p:spPr bwMode="auto">
          <a:xfrm>
            <a:off x="4334684" y="2980507"/>
            <a:ext cx="1180016" cy="1132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MARIPOSA CASA PAN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83" t="9151" r="17689" b="71040"/>
          <a:stretch/>
        </p:blipFill>
        <p:spPr bwMode="auto">
          <a:xfrm>
            <a:off x="5821684" y="2923900"/>
            <a:ext cx="2834644" cy="118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1110343" y="4480560"/>
            <a:ext cx="785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           Ti –TI                    TA                </a:t>
            </a:r>
            <a:r>
              <a:rPr lang="es-CL" dirty="0" err="1"/>
              <a:t>TA</a:t>
            </a:r>
            <a:r>
              <a:rPr lang="es-CL" dirty="0"/>
              <a:t>                 TI – TI                    TA</a:t>
            </a:r>
          </a:p>
        </p:txBody>
      </p:sp>
    </p:spTree>
    <p:extLst>
      <p:ext uri="{BB962C8B-B14F-4D97-AF65-F5344CB8AC3E}">
        <p14:creationId xmlns:p14="http://schemas.microsoft.com/office/powerpoint/2010/main" val="119626595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54</TotalTime>
  <Words>91</Words>
  <Application>Microsoft Office PowerPoint</Application>
  <PresentationFormat>Panorámica</PresentationFormat>
  <Paragraphs>15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Tw Cen MT</vt:lpstr>
      <vt:lpstr>Gota</vt:lpstr>
      <vt:lpstr> Patrones Rítmicos</vt:lpstr>
      <vt:lpstr>¿Qué son los patrones rítmicos?</vt:lpstr>
      <vt:lpstr>Veamos algunos videos ahora</vt:lpstr>
      <vt:lpstr>Ahora inventemos unos patrones rítmicos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Patrones Rítmicos</dc:title>
  <dc:creator>carolina zamorano vergara</dc:creator>
  <cp:lastModifiedBy>María Eugenia Lucero Martínez</cp:lastModifiedBy>
  <cp:revision>8</cp:revision>
  <dcterms:created xsi:type="dcterms:W3CDTF">2021-03-23T18:39:10Z</dcterms:created>
  <dcterms:modified xsi:type="dcterms:W3CDTF">2021-04-07T15:37:33Z</dcterms:modified>
</cp:coreProperties>
</file>