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980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881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936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484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855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525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418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626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238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779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596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C157-511B-424A-864C-45CDC822EB4D}" type="datetimeFigureOut">
              <a:rPr lang="es-CL" smtClean="0"/>
              <a:t>23-04-2021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F44CF-ECD6-4AFD-BBA7-88C62D53BF5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454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Gpx9-H9hVG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IbknkbrHG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/>
          <p:cNvSpPr/>
          <p:nvPr/>
        </p:nvSpPr>
        <p:spPr>
          <a:xfrm>
            <a:off x="2995749" y="4857206"/>
            <a:ext cx="6696892" cy="992777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4"/>
          <p:cNvSpPr/>
          <p:nvPr/>
        </p:nvSpPr>
        <p:spPr>
          <a:xfrm>
            <a:off x="3693530" y="5168929"/>
            <a:ext cx="5066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2"/>
              </a:rPr>
              <a:t>https://www.youtube.com/watch?v=Gpx9-H9hVGM</a:t>
            </a:r>
            <a:endParaRPr lang="es-CL" dirty="0"/>
          </a:p>
        </p:txBody>
      </p:sp>
      <p:sp>
        <p:nvSpPr>
          <p:cNvPr id="6" name="CuadroTexto 5"/>
          <p:cNvSpPr txBox="1"/>
          <p:nvPr/>
        </p:nvSpPr>
        <p:spPr>
          <a:xfrm>
            <a:off x="1140823" y="792480"/>
            <a:ext cx="10171611" cy="4031873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ctr"/>
            <a:endParaRPr lang="es-CL" sz="32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s-CL" sz="320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ACTIVIDAD:</a:t>
            </a:r>
          </a:p>
          <a:p>
            <a:pPr algn="ctr"/>
            <a:endParaRPr lang="es-CL" sz="32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s-CL" sz="320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1)ESCUCHA ATENTAMENTE LA SIGUIENTE CANCIÓN, LUEGO REALIZA EN TU CUADERNO UN DIBUJO Y COLOREA TODOS LOS SONIDOS NATURALES QUE CONTENÍA LA CANCIÓN. </a:t>
            </a:r>
          </a:p>
          <a:p>
            <a:pPr algn="ctr"/>
            <a:endParaRPr lang="es-CL" sz="32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722" y="168592"/>
            <a:ext cx="2276475" cy="20097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0422" y="4347121"/>
            <a:ext cx="1572790" cy="2382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396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ipse 6"/>
          <p:cNvSpPr/>
          <p:nvPr/>
        </p:nvSpPr>
        <p:spPr>
          <a:xfrm>
            <a:off x="2995749" y="4857206"/>
            <a:ext cx="6696892" cy="992777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/>
          <p:cNvSpPr txBox="1"/>
          <p:nvPr/>
        </p:nvSpPr>
        <p:spPr>
          <a:xfrm>
            <a:off x="1140823" y="792480"/>
            <a:ext cx="10171611" cy="3539430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pPr algn="ctr"/>
            <a:endParaRPr lang="es-CL" sz="3200" dirty="0">
              <a:solidFill>
                <a:schemeClr val="accent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endParaRPr lang="es-CL" sz="3200" dirty="0">
              <a:solidFill>
                <a:schemeClr val="accent2">
                  <a:lumMod val="50000"/>
                </a:schemeClr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s-CL" sz="32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2) ESCUCHA ATENTAMENTE LA SIGUIENTE CANCIÓN, LUEGO REALIZA EN TU CUADERNO UN DIBUJO Y COLOREA TODOS LOS SONIDOS ARTIFICIALES QUE CONTENÍA LA CANCIÓN. </a:t>
            </a:r>
          </a:p>
          <a:p>
            <a:pPr algn="ctr"/>
            <a:endParaRPr lang="es-CL" sz="3200" dirty="0">
              <a:solidFill>
                <a:schemeClr val="accent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950938" y="5168928"/>
            <a:ext cx="4914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>
                <a:hlinkClick r:id="rId2"/>
              </a:rPr>
              <a:t>https://www.youtube.com/watch?v=IbknkbrHGUk</a:t>
            </a:r>
            <a:endParaRPr lang="es-CL" dirty="0"/>
          </a:p>
        </p:txBody>
      </p:sp>
      <p:pic>
        <p:nvPicPr>
          <p:cNvPr id="2050" name="Picture 2" descr="Dibujos animados de coche rojo | Vector Premi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00" y="3973404"/>
            <a:ext cx="2391047" cy="239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1593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80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María Eugenia Lucero Martínez</cp:lastModifiedBy>
  <cp:revision>4</cp:revision>
  <dcterms:created xsi:type="dcterms:W3CDTF">2021-04-21T01:14:44Z</dcterms:created>
  <dcterms:modified xsi:type="dcterms:W3CDTF">2021-04-23T16:07:11Z</dcterms:modified>
</cp:coreProperties>
</file>