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725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502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376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5765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9362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5015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2044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0570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8272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078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547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AE280-E4D0-411C-9103-0C71C9D3380D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D51A8-A42D-4DB8-8DAA-673D121156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633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923109"/>
            <a:ext cx="7907383" cy="70788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4000" dirty="0">
                <a:latin typeface="Arial Rounded MT Bold" panose="020F0704030504030204" pitchFamily="34" charset="0"/>
              </a:rPr>
              <a:t>LOS COLORES PRIMARIOS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953691" y="2447572"/>
            <a:ext cx="7907383" cy="95410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800" dirty="0">
                <a:latin typeface="Arial Rounded MT Bold" panose="020F0704030504030204" pitchFamily="34" charset="0"/>
              </a:rPr>
              <a:t>Objetivo: CONOCER LOS COLORES PRIMARIOS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9267825" y="6456316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C2BC80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Departamento Educación Artística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2567" y="6326279"/>
            <a:ext cx="469433" cy="46943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9267825" y="269966"/>
            <a:ext cx="2532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dirty="0"/>
              <a:t>Fecha 12/04/2021</a:t>
            </a:r>
          </a:p>
        </p:txBody>
      </p:sp>
      <p:pic>
        <p:nvPicPr>
          <p:cNvPr id="2050" name="Picture 2" descr="Grupo de niños felices multiculturales divertirse y listos para pintar  juntos. alegres estudiantes de primaria. plantilla para folleto  publicitario. | Vector Premi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556405"/>
            <a:ext cx="7570693" cy="3301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31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1359099" y="253783"/>
            <a:ext cx="10458432" cy="6077347"/>
            <a:chOff x="1359099" y="253783"/>
            <a:chExt cx="10458432" cy="6077347"/>
          </a:xfrm>
        </p:grpSpPr>
        <p:pic>
          <p:nvPicPr>
            <p:cNvPr id="4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59099" y="253783"/>
              <a:ext cx="10458432" cy="6077347"/>
            </a:xfrm>
            <a:prstGeom prst="rect">
              <a:avLst/>
            </a:prstGeom>
          </p:spPr>
        </p:pic>
        <p:cxnSp>
          <p:nvCxnSpPr>
            <p:cNvPr id="5" name="Conector recto 4"/>
            <p:cNvCxnSpPr/>
            <p:nvPr/>
          </p:nvCxnSpPr>
          <p:spPr>
            <a:xfrm>
              <a:off x="2046514" y="1454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5"/>
            <p:cNvCxnSpPr/>
            <p:nvPr/>
          </p:nvCxnSpPr>
          <p:spPr>
            <a:xfrm>
              <a:off x="2044209" y="1835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cto 6"/>
            <p:cNvCxnSpPr/>
            <p:nvPr/>
          </p:nvCxnSpPr>
          <p:spPr>
            <a:xfrm>
              <a:off x="2046513" y="2216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ector recto 7"/>
            <p:cNvCxnSpPr/>
            <p:nvPr/>
          </p:nvCxnSpPr>
          <p:spPr>
            <a:xfrm>
              <a:off x="2044208" y="2597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/>
            <p:nvPr/>
          </p:nvCxnSpPr>
          <p:spPr>
            <a:xfrm>
              <a:off x="2046514" y="2923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9"/>
            <p:cNvCxnSpPr/>
            <p:nvPr/>
          </p:nvCxnSpPr>
          <p:spPr>
            <a:xfrm>
              <a:off x="2044209" y="3304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10"/>
            <p:cNvCxnSpPr/>
            <p:nvPr/>
          </p:nvCxnSpPr>
          <p:spPr>
            <a:xfrm>
              <a:off x="2046513" y="3685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cto 11"/>
            <p:cNvCxnSpPr/>
            <p:nvPr/>
          </p:nvCxnSpPr>
          <p:spPr>
            <a:xfrm>
              <a:off x="2044208" y="4066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12"/>
            <p:cNvCxnSpPr/>
            <p:nvPr/>
          </p:nvCxnSpPr>
          <p:spPr>
            <a:xfrm>
              <a:off x="2044209" y="4449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>
            <a:xfrm>
              <a:off x="2046513" y="4830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>
            <a:xfrm>
              <a:off x="2044208" y="5211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>
            <a:xfrm>
              <a:off x="2044208" y="5592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uadroTexto 16"/>
          <p:cNvSpPr txBox="1"/>
          <p:nvPr/>
        </p:nvSpPr>
        <p:spPr>
          <a:xfrm>
            <a:off x="4400491" y="1355265"/>
            <a:ext cx="493509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u="sng" dirty="0">
                <a:latin typeface="Comic Sans MS" panose="030F0702030302020204" pitchFamily="66" charset="0"/>
              </a:rPr>
              <a:t>Los colores primarios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2123199" y="2458975"/>
            <a:ext cx="911956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              Son los colores que existen sin la 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2140007" y="3202873"/>
            <a:ext cx="911956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combinación de otros. Estos son el rojo, el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2140007" y="3946771"/>
            <a:ext cx="911956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azul y el amarillo.</a:t>
            </a:r>
          </a:p>
        </p:txBody>
      </p:sp>
      <p:pic>
        <p:nvPicPr>
          <p:cNvPr id="1028" name="Picture 4" descr="Index of /atvinfo2017/EBM Machado de Assis/Pre/Sequelog/imagens/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036" y="1053391"/>
            <a:ext cx="2134843" cy="213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ájaro Loco (personaje) | Doblaje Wiki | Fando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5392" y="4011651"/>
            <a:ext cx="1916765" cy="2694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203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359099" y="253783"/>
            <a:ext cx="10458432" cy="6077347"/>
            <a:chOff x="1359099" y="253783"/>
            <a:chExt cx="10458432" cy="6077347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59099" y="253783"/>
              <a:ext cx="10458432" cy="6077347"/>
            </a:xfrm>
            <a:prstGeom prst="rect">
              <a:avLst/>
            </a:prstGeom>
          </p:spPr>
        </p:pic>
        <p:cxnSp>
          <p:nvCxnSpPr>
            <p:cNvPr id="4" name="Conector recto 3"/>
            <p:cNvCxnSpPr/>
            <p:nvPr/>
          </p:nvCxnSpPr>
          <p:spPr>
            <a:xfrm>
              <a:off x="2046514" y="1454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ector recto 4"/>
            <p:cNvCxnSpPr/>
            <p:nvPr/>
          </p:nvCxnSpPr>
          <p:spPr>
            <a:xfrm>
              <a:off x="2044209" y="1835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5"/>
            <p:cNvCxnSpPr/>
            <p:nvPr/>
          </p:nvCxnSpPr>
          <p:spPr>
            <a:xfrm>
              <a:off x="2046513" y="2216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cto 6"/>
            <p:cNvCxnSpPr/>
            <p:nvPr/>
          </p:nvCxnSpPr>
          <p:spPr>
            <a:xfrm>
              <a:off x="2044208" y="2597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ector recto 7"/>
            <p:cNvCxnSpPr/>
            <p:nvPr/>
          </p:nvCxnSpPr>
          <p:spPr>
            <a:xfrm>
              <a:off x="2046514" y="2923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/>
            <p:nvPr/>
          </p:nvCxnSpPr>
          <p:spPr>
            <a:xfrm>
              <a:off x="2044209" y="3304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9"/>
            <p:cNvCxnSpPr/>
            <p:nvPr/>
          </p:nvCxnSpPr>
          <p:spPr>
            <a:xfrm>
              <a:off x="2046513" y="3685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10"/>
            <p:cNvCxnSpPr/>
            <p:nvPr/>
          </p:nvCxnSpPr>
          <p:spPr>
            <a:xfrm>
              <a:off x="2044208" y="4066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cto 11"/>
            <p:cNvCxnSpPr/>
            <p:nvPr/>
          </p:nvCxnSpPr>
          <p:spPr>
            <a:xfrm>
              <a:off x="2044209" y="4449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12"/>
            <p:cNvCxnSpPr/>
            <p:nvPr/>
          </p:nvCxnSpPr>
          <p:spPr>
            <a:xfrm>
              <a:off x="2046513" y="4830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>
            <a:xfrm>
              <a:off x="2044208" y="5211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>
            <a:xfrm>
              <a:off x="2044208" y="5592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CuadroTexto 15"/>
          <p:cNvSpPr txBox="1"/>
          <p:nvPr/>
        </p:nvSpPr>
        <p:spPr>
          <a:xfrm>
            <a:off x="4400492" y="1355265"/>
            <a:ext cx="272312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u="sng" dirty="0">
                <a:latin typeface="Comic Sans MS" panose="030F0702030302020204" pitchFamily="66" charset="0"/>
              </a:rPr>
              <a:t>Materiales: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2428000" y="2448445"/>
            <a:ext cx="832708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Block de dibujo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2418390" y="3184862"/>
            <a:ext cx="832708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Plasticina azul, roja y amarilla</a:t>
            </a:r>
          </a:p>
        </p:txBody>
      </p:sp>
    </p:spTree>
    <p:extLst>
      <p:ext uri="{BB962C8B-B14F-4D97-AF65-F5344CB8AC3E}">
        <p14:creationId xmlns:p14="http://schemas.microsoft.com/office/powerpoint/2010/main" val="3108364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51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Rounded MT Bold</vt:lpstr>
      <vt:lpstr>Calibri</vt:lpstr>
      <vt:lpstr>Calibri Light</vt:lpstr>
      <vt:lpstr>Comic Sans MS</vt:lpstr>
      <vt:lpstr>Tema de Office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María Eugenia Lucero Martínez</cp:lastModifiedBy>
  <cp:revision>2</cp:revision>
  <dcterms:created xsi:type="dcterms:W3CDTF">2021-04-11T20:14:07Z</dcterms:created>
  <dcterms:modified xsi:type="dcterms:W3CDTF">2021-04-19T11:56:42Z</dcterms:modified>
</cp:coreProperties>
</file>