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E5CF-61F9-41CC-9F3C-7B59B22DA197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BD531-12B2-445A-88AF-2F0C0C5E9A6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9577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E5CF-61F9-41CC-9F3C-7B59B22DA197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BD531-12B2-445A-88AF-2F0C0C5E9A6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13885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E5CF-61F9-41CC-9F3C-7B59B22DA197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BD531-12B2-445A-88AF-2F0C0C5E9A6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1706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E5CF-61F9-41CC-9F3C-7B59B22DA197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BD531-12B2-445A-88AF-2F0C0C5E9A6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094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E5CF-61F9-41CC-9F3C-7B59B22DA197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BD531-12B2-445A-88AF-2F0C0C5E9A6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5228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E5CF-61F9-41CC-9F3C-7B59B22DA197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BD531-12B2-445A-88AF-2F0C0C5E9A6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39179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E5CF-61F9-41CC-9F3C-7B59B22DA197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BD531-12B2-445A-88AF-2F0C0C5E9A6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70974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E5CF-61F9-41CC-9F3C-7B59B22DA197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BD531-12B2-445A-88AF-2F0C0C5E9A6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0227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E5CF-61F9-41CC-9F3C-7B59B22DA197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BD531-12B2-445A-88AF-2F0C0C5E9A6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7647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E5CF-61F9-41CC-9F3C-7B59B22DA197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BD531-12B2-445A-88AF-2F0C0C5E9A6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759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E5CF-61F9-41CC-9F3C-7B59B22DA197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BD531-12B2-445A-88AF-2F0C0C5E9A6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1722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DE5CF-61F9-41CC-9F3C-7B59B22DA197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BD531-12B2-445A-88AF-2F0C0C5E9A6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2482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1297577"/>
            <a:ext cx="8072846" cy="923330"/>
          </a:xfrm>
          <a:prstGeom prst="rect">
            <a:avLst/>
          </a:prstGeom>
          <a:solidFill>
            <a:srgbClr val="CC33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54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RASGADO DE PAPEL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6174377" y="3548742"/>
            <a:ext cx="4911635" cy="1077218"/>
          </a:xfrm>
          <a:prstGeom prst="rect">
            <a:avLst/>
          </a:prstGeom>
          <a:solidFill>
            <a:srgbClr val="CC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3200" dirty="0">
                <a:latin typeface="Arial Rounded MT Bold" panose="020F0704030504030204" pitchFamily="34" charset="0"/>
              </a:rPr>
              <a:t>OBJETIVO: CONOCER TÉCNICA DE RASGADO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9267825" y="6430191"/>
            <a:ext cx="2924175" cy="261610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srgbClr val="C2BC80">
                    <a:lumMod val="75000"/>
                  </a:srgbClr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Departamento Educación Artística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2567" y="6326279"/>
            <a:ext cx="469433" cy="469433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9267825" y="243841"/>
            <a:ext cx="2532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dirty="0"/>
              <a:t>Fecha 08/04/2021</a:t>
            </a:r>
          </a:p>
        </p:txBody>
      </p:sp>
      <p:pic>
        <p:nvPicPr>
          <p:cNvPr id="4098" name="Picture 2" descr="Guía didáctic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90" y="2978013"/>
            <a:ext cx="5147863" cy="26564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3888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/>
          <p:cNvGrpSpPr/>
          <p:nvPr/>
        </p:nvGrpSpPr>
        <p:grpSpPr>
          <a:xfrm>
            <a:off x="1359099" y="253783"/>
            <a:ext cx="10458432" cy="6077347"/>
            <a:chOff x="1359099" y="253783"/>
            <a:chExt cx="10458432" cy="6077347"/>
          </a:xfrm>
        </p:grpSpPr>
        <p:pic>
          <p:nvPicPr>
            <p:cNvPr id="7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59099" y="253783"/>
              <a:ext cx="10458432" cy="6077347"/>
            </a:xfrm>
            <a:prstGeom prst="rect">
              <a:avLst/>
            </a:prstGeom>
          </p:spPr>
        </p:pic>
        <p:cxnSp>
          <p:nvCxnSpPr>
            <p:cNvPr id="3" name="Conector recto 2"/>
            <p:cNvCxnSpPr/>
            <p:nvPr/>
          </p:nvCxnSpPr>
          <p:spPr>
            <a:xfrm>
              <a:off x="2046514" y="1454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14"/>
            <p:cNvCxnSpPr/>
            <p:nvPr/>
          </p:nvCxnSpPr>
          <p:spPr>
            <a:xfrm>
              <a:off x="2044209" y="1835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15"/>
            <p:cNvCxnSpPr/>
            <p:nvPr/>
          </p:nvCxnSpPr>
          <p:spPr>
            <a:xfrm>
              <a:off x="2046513" y="2216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cto 16"/>
            <p:cNvCxnSpPr/>
            <p:nvPr/>
          </p:nvCxnSpPr>
          <p:spPr>
            <a:xfrm>
              <a:off x="2044208" y="2597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cto 17"/>
            <p:cNvCxnSpPr/>
            <p:nvPr/>
          </p:nvCxnSpPr>
          <p:spPr>
            <a:xfrm>
              <a:off x="2046514" y="2923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/>
            <p:cNvCxnSpPr/>
            <p:nvPr/>
          </p:nvCxnSpPr>
          <p:spPr>
            <a:xfrm>
              <a:off x="2044209" y="3304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/>
            <p:cNvCxnSpPr/>
            <p:nvPr/>
          </p:nvCxnSpPr>
          <p:spPr>
            <a:xfrm>
              <a:off x="2046513" y="3685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cto 20"/>
            <p:cNvCxnSpPr/>
            <p:nvPr/>
          </p:nvCxnSpPr>
          <p:spPr>
            <a:xfrm>
              <a:off x="2044208" y="4066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/>
            <p:cNvCxnSpPr/>
            <p:nvPr/>
          </p:nvCxnSpPr>
          <p:spPr>
            <a:xfrm>
              <a:off x="2044209" y="4449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cto 22"/>
            <p:cNvCxnSpPr/>
            <p:nvPr/>
          </p:nvCxnSpPr>
          <p:spPr>
            <a:xfrm>
              <a:off x="2046513" y="4830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23"/>
            <p:cNvCxnSpPr/>
            <p:nvPr/>
          </p:nvCxnSpPr>
          <p:spPr>
            <a:xfrm>
              <a:off x="2044208" y="5211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24"/>
            <p:cNvCxnSpPr/>
            <p:nvPr/>
          </p:nvCxnSpPr>
          <p:spPr>
            <a:xfrm>
              <a:off x="2044208" y="5592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CuadroTexto 11"/>
          <p:cNvSpPr txBox="1"/>
          <p:nvPr/>
        </p:nvSpPr>
        <p:spPr>
          <a:xfrm>
            <a:off x="4400492" y="1355265"/>
            <a:ext cx="4375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00" u="sng" dirty="0">
                <a:latin typeface="Comic Sans MS" panose="030F0702030302020204" pitchFamily="66" charset="0"/>
              </a:rPr>
              <a:t>El rasgado de papel</a:t>
            </a:r>
          </a:p>
        </p:txBody>
      </p:sp>
      <p:pic>
        <p:nvPicPr>
          <p:cNvPr id="1026" name="Picture 2" descr="Vectores gratuitos de Rasgadura De Papel, +80 Imágenes en formato AI, EPS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58" b="100000" l="0" r="977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90775"/>
            <a:ext cx="4093029" cy="2536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CuadroTexto 26"/>
          <p:cNvSpPr txBox="1"/>
          <p:nvPr/>
        </p:nvSpPr>
        <p:spPr>
          <a:xfrm>
            <a:off x="2362142" y="2122477"/>
            <a:ext cx="838205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00" dirty="0">
                <a:latin typeface="Comic Sans MS" panose="030F0702030302020204" pitchFamily="66" charset="0"/>
              </a:rPr>
              <a:t>Es una técnica de corte donde sólo se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2397284" y="2839173"/>
            <a:ext cx="838205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00" dirty="0">
                <a:latin typeface="Comic Sans MS" panose="030F0702030302020204" pitchFamily="66" charset="0"/>
              </a:rPr>
              <a:t>necesitan las manos para trabajar.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397284" y="3581128"/>
            <a:ext cx="838205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00" dirty="0">
                <a:latin typeface="Comic Sans MS" panose="030F0702030302020204" pitchFamily="66" charset="0"/>
              </a:rPr>
              <a:t>Usamos los dedos índice y pulgar para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4093029" y="4353854"/>
            <a:ext cx="66511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00" dirty="0">
                <a:latin typeface="Comic Sans MS" panose="030F0702030302020204" pitchFamily="66" charset="0"/>
              </a:rPr>
              <a:t>ponerlos en forma de pinzas.</a:t>
            </a:r>
          </a:p>
        </p:txBody>
      </p:sp>
    </p:spTree>
    <p:extLst>
      <p:ext uri="{BB962C8B-B14F-4D97-AF65-F5344CB8AC3E}">
        <p14:creationId xmlns:p14="http://schemas.microsoft.com/office/powerpoint/2010/main" val="422143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/>
          <p:cNvGrpSpPr/>
          <p:nvPr/>
        </p:nvGrpSpPr>
        <p:grpSpPr>
          <a:xfrm>
            <a:off x="1359099" y="253783"/>
            <a:ext cx="10458432" cy="6077347"/>
            <a:chOff x="1359099" y="253783"/>
            <a:chExt cx="10458432" cy="6077347"/>
          </a:xfrm>
        </p:grpSpPr>
        <p:pic>
          <p:nvPicPr>
            <p:cNvPr id="7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59099" y="253783"/>
              <a:ext cx="10458432" cy="6077347"/>
            </a:xfrm>
            <a:prstGeom prst="rect">
              <a:avLst/>
            </a:prstGeom>
          </p:spPr>
        </p:pic>
        <p:cxnSp>
          <p:nvCxnSpPr>
            <p:cNvPr id="3" name="Conector recto 2"/>
            <p:cNvCxnSpPr/>
            <p:nvPr/>
          </p:nvCxnSpPr>
          <p:spPr>
            <a:xfrm>
              <a:off x="2046514" y="1454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14"/>
            <p:cNvCxnSpPr/>
            <p:nvPr/>
          </p:nvCxnSpPr>
          <p:spPr>
            <a:xfrm>
              <a:off x="2044209" y="1835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15"/>
            <p:cNvCxnSpPr/>
            <p:nvPr/>
          </p:nvCxnSpPr>
          <p:spPr>
            <a:xfrm>
              <a:off x="2046513" y="2216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cto 16"/>
            <p:cNvCxnSpPr/>
            <p:nvPr/>
          </p:nvCxnSpPr>
          <p:spPr>
            <a:xfrm>
              <a:off x="2044208" y="2597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cto 17"/>
            <p:cNvCxnSpPr/>
            <p:nvPr/>
          </p:nvCxnSpPr>
          <p:spPr>
            <a:xfrm>
              <a:off x="2046514" y="2923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/>
            <p:cNvCxnSpPr/>
            <p:nvPr/>
          </p:nvCxnSpPr>
          <p:spPr>
            <a:xfrm>
              <a:off x="2044209" y="3304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/>
            <p:cNvCxnSpPr/>
            <p:nvPr/>
          </p:nvCxnSpPr>
          <p:spPr>
            <a:xfrm>
              <a:off x="2046513" y="3685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cto 20"/>
            <p:cNvCxnSpPr/>
            <p:nvPr/>
          </p:nvCxnSpPr>
          <p:spPr>
            <a:xfrm>
              <a:off x="2044208" y="4066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/>
            <p:cNvCxnSpPr/>
            <p:nvPr/>
          </p:nvCxnSpPr>
          <p:spPr>
            <a:xfrm>
              <a:off x="2044209" y="4449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cto 22"/>
            <p:cNvCxnSpPr/>
            <p:nvPr/>
          </p:nvCxnSpPr>
          <p:spPr>
            <a:xfrm>
              <a:off x="2046513" y="4830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23"/>
            <p:cNvCxnSpPr/>
            <p:nvPr/>
          </p:nvCxnSpPr>
          <p:spPr>
            <a:xfrm>
              <a:off x="2044208" y="5211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24"/>
            <p:cNvCxnSpPr/>
            <p:nvPr/>
          </p:nvCxnSpPr>
          <p:spPr>
            <a:xfrm>
              <a:off x="2044208" y="5592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CuadroTexto 26"/>
          <p:cNvSpPr txBox="1"/>
          <p:nvPr/>
        </p:nvSpPr>
        <p:spPr>
          <a:xfrm>
            <a:off x="2397284" y="1356717"/>
            <a:ext cx="838205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00" dirty="0">
                <a:latin typeface="Comic Sans MS" panose="030F0702030302020204" pitchFamily="66" charset="0"/>
              </a:rPr>
              <a:t>Podemos hacer muchos tipos de cortes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96" b="89941" l="3254" r="9674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813161" y="4392976"/>
            <a:ext cx="2541036" cy="2541036"/>
          </a:xfrm>
          <a:prstGeom prst="rect">
            <a:avLst/>
          </a:prstGeom>
        </p:spPr>
      </p:pic>
      <p:sp>
        <p:nvSpPr>
          <p:cNvPr id="26" name="CuadroTexto 25"/>
          <p:cNvSpPr txBox="1"/>
          <p:nvPr/>
        </p:nvSpPr>
        <p:spPr>
          <a:xfrm>
            <a:off x="2397284" y="2111806"/>
            <a:ext cx="838205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00" dirty="0">
                <a:latin typeface="Comic Sans MS" panose="030F0702030302020204" pitchFamily="66" charset="0"/>
              </a:rPr>
              <a:t>en línea recta, curvas y zigzag.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2397284" y="2812390"/>
            <a:ext cx="838205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00" dirty="0">
                <a:latin typeface="Comic Sans MS" panose="030F0702030302020204" pitchFamily="66" charset="0"/>
              </a:rPr>
              <a:t>Con estos papeles se pueden realizar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2397284" y="3596991"/>
            <a:ext cx="838205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00" dirty="0">
                <a:latin typeface="Comic Sans MS" panose="030F0702030302020204" pitchFamily="66" charset="0"/>
              </a:rPr>
              <a:t>hermosos trabajos artísticos.</a:t>
            </a:r>
          </a:p>
        </p:txBody>
      </p:sp>
    </p:spTree>
    <p:extLst>
      <p:ext uri="{BB962C8B-B14F-4D97-AF65-F5344CB8AC3E}">
        <p14:creationId xmlns:p14="http://schemas.microsoft.com/office/powerpoint/2010/main" val="4286167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/>
          <p:cNvGrpSpPr/>
          <p:nvPr/>
        </p:nvGrpSpPr>
        <p:grpSpPr>
          <a:xfrm>
            <a:off x="1359099" y="253783"/>
            <a:ext cx="10458432" cy="6077347"/>
            <a:chOff x="1359099" y="253783"/>
            <a:chExt cx="10458432" cy="6077347"/>
          </a:xfrm>
        </p:grpSpPr>
        <p:pic>
          <p:nvPicPr>
            <p:cNvPr id="7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59099" y="253783"/>
              <a:ext cx="10458432" cy="6077347"/>
            </a:xfrm>
            <a:prstGeom prst="rect">
              <a:avLst/>
            </a:prstGeom>
          </p:spPr>
        </p:pic>
        <p:cxnSp>
          <p:nvCxnSpPr>
            <p:cNvPr id="3" name="Conector recto 2"/>
            <p:cNvCxnSpPr/>
            <p:nvPr/>
          </p:nvCxnSpPr>
          <p:spPr>
            <a:xfrm>
              <a:off x="2046514" y="1454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14"/>
            <p:cNvCxnSpPr/>
            <p:nvPr/>
          </p:nvCxnSpPr>
          <p:spPr>
            <a:xfrm>
              <a:off x="2044209" y="1835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15"/>
            <p:cNvCxnSpPr/>
            <p:nvPr/>
          </p:nvCxnSpPr>
          <p:spPr>
            <a:xfrm>
              <a:off x="2046513" y="2216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cto 16"/>
            <p:cNvCxnSpPr/>
            <p:nvPr/>
          </p:nvCxnSpPr>
          <p:spPr>
            <a:xfrm>
              <a:off x="2044208" y="2597332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cto 17"/>
            <p:cNvCxnSpPr/>
            <p:nvPr/>
          </p:nvCxnSpPr>
          <p:spPr>
            <a:xfrm>
              <a:off x="2046514" y="2923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/>
            <p:cNvCxnSpPr/>
            <p:nvPr/>
          </p:nvCxnSpPr>
          <p:spPr>
            <a:xfrm>
              <a:off x="2044209" y="3304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/>
            <p:cNvCxnSpPr/>
            <p:nvPr/>
          </p:nvCxnSpPr>
          <p:spPr>
            <a:xfrm>
              <a:off x="2046513" y="3685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cto 20"/>
            <p:cNvCxnSpPr/>
            <p:nvPr/>
          </p:nvCxnSpPr>
          <p:spPr>
            <a:xfrm>
              <a:off x="2044208" y="4066654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/>
            <p:cNvCxnSpPr/>
            <p:nvPr/>
          </p:nvCxnSpPr>
          <p:spPr>
            <a:xfrm>
              <a:off x="2044209" y="4449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cto 22"/>
            <p:cNvCxnSpPr/>
            <p:nvPr/>
          </p:nvCxnSpPr>
          <p:spPr>
            <a:xfrm>
              <a:off x="2046513" y="4830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23"/>
            <p:cNvCxnSpPr/>
            <p:nvPr/>
          </p:nvCxnSpPr>
          <p:spPr>
            <a:xfrm>
              <a:off x="2044208" y="5211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24"/>
            <p:cNvCxnSpPr/>
            <p:nvPr/>
          </p:nvCxnSpPr>
          <p:spPr>
            <a:xfrm>
              <a:off x="2044208" y="5592815"/>
              <a:ext cx="9088211" cy="12518"/>
            </a:xfrm>
            <a:prstGeom prst="line">
              <a:avLst/>
            </a:prstGeom>
            <a:ln w="222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CuadroTexto 26"/>
          <p:cNvSpPr txBox="1"/>
          <p:nvPr/>
        </p:nvSpPr>
        <p:spPr>
          <a:xfrm>
            <a:off x="2397284" y="1356717"/>
            <a:ext cx="838205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00" dirty="0">
                <a:latin typeface="Comic Sans MS" panose="030F0702030302020204" pitchFamily="66" charset="0"/>
              </a:rPr>
              <a:t>Materiales próxima clase: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2397284" y="2107391"/>
            <a:ext cx="838205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L" sz="3500" dirty="0">
                <a:latin typeface="Comic Sans MS" panose="030F0702030302020204" pitchFamily="66" charset="0"/>
              </a:rPr>
              <a:t>Papel de diario o revista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397284" y="2798457"/>
            <a:ext cx="838205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L" sz="3500" dirty="0">
                <a:latin typeface="Comic Sans MS" panose="030F0702030302020204" pitchFamily="66" charset="0"/>
              </a:rPr>
              <a:t>Pegamento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2397284" y="3588789"/>
            <a:ext cx="838205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L" sz="3500" dirty="0">
                <a:latin typeface="Comic Sans MS" panose="030F0702030302020204" pitchFamily="66" charset="0"/>
              </a:rPr>
              <a:t>Cuaderno </a:t>
            </a:r>
          </a:p>
        </p:txBody>
      </p:sp>
      <p:pic>
        <p:nvPicPr>
          <p:cNvPr id="3074" name="Picture 2" descr="Cinco manualidades infantiles para mejorar la motricidad fina - La fábrica  de los peque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91"/>
          <a:stretch/>
        </p:blipFill>
        <p:spPr bwMode="auto">
          <a:xfrm>
            <a:off x="7117270" y="3480307"/>
            <a:ext cx="4876800" cy="3219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87979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80</Words>
  <Application>Microsoft Office PowerPoint</Application>
  <PresentationFormat>Panorámica</PresentationFormat>
  <Paragraphs>17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Arial Rounded MT Bold</vt:lpstr>
      <vt:lpstr>Calibri</vt:lpstr>
      <vt:lpstr>Calibri Light</vt:lpstr>
      <vt:lpstr>Comic Sans MS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Alexis</dc:creator>
  <cp:lastModifiedBy>María Eugenia Lucero Martínez</cp:lastModifiedBy>
  <cp:revision>6</cp:revision>
  <dcterms:created xsi:type="dcterms:W3CDTF">2021-04-07T23:39:04Z</dcterms:created>
  <dcterms:modified xsi:type="dcterms:W3CDTF">2021-04-09T14:33:57Z</dcterms:modified>
</cp:coreProperties>
</file>