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63" r:id="rId3"/>
    <p:sldId id="265" r:id="rId4"/>
    <p:sldId id="26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710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513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49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274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258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5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3011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038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4786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655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174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789E4-BDD3-4F60-B945-1AED2047FC75}" type="datetimeFigureOut">
              <a:rPr lang="es-CL" smtClean="0"/>
              <a:t>19-04-2021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64795-C10C-4C6A-928A-15A06E3074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668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.naukas.com/media/2014/01/How-to-make-an-ant-heavier-than-an-eleph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69" y="0"/>
            <a:ext cx="1127294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1939" y="2967335"/>
            <a:ext cx="7067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Objetivo:</a:t>
            </a:r>
            <a:r>
              <a:rPr lang="es-C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Identificar los tipos de palancas</a:t>
            </a:r>
            <a:r>
              <a:rPr lang="es-CL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571940" y="1904349"/>
            <a:ext cx="70670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LAS PALANCAS</a:t>
            </a:r>
            <a:endParaRPr lang="es-CL" sz="5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8534400" y="156755"/>
            <a:ext cx="3657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Fecha 12/04/2021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0282" y="6334396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024" y="6230484"/>
            <a:ext cx="469433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33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¿QUÉ ES UNA PALANCA?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32983" y="1662396"/>
            <a:ext cx="54907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latin typeface="Arial Rounded MT Bold" panose="020F0704030504030204" pitchFamily="34" charset="0"/>
              </a:rPr>
              <a:t>Es una máquina simple. Es una máquina porque es capaz de multiplicar la fuerza y es simple porque está compuesta por muy pocos elementos: una barra rígida y un punto de apoyo. Con una palanca puedo levantar mucho peso haciendo poca fuerza…</a:t>
            </a:r>
          </a:p>
        </p:txBody>
      </p:sp>
      <p:sp>
        <p:nvSpPr>
          <p:cNvPr id="3" name="Rectángulo 2"/>
          <p:cNvSpPr/>
          <p:nvPr/>
        </p:nvSpPr>
        <p:spPr>
          <a:xfrm rot="19839603">
            <a:off x="2283256" y="4371704"/>
            <a:ext cx="8621485" cy="33092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Triángulo isósceles 6"/>
          <p:cNvSpPr/>
          <p:nvPr/>
        </p:nvSpPr>
        <p:spPr>
          <a:xfrm>
            <a:off x="4660459" y="5600554"/>
            <a:ext cx="809897" cy="661852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/>
          <p:cNvSpPr txBox="1"/>
          <p:nvPr/>
        </p:nvSpPr>
        <p:spPr>
          <a:xfrm>
            <a:off x="6701246" y="5454426"/>
            <a:ext cx="5490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Arial Rounded MT Bold" panose="020F0704030504030204" pitchFamily="34" charset="0"/>
              </a:rPr>
              <a:t>Al eje o punto de apoyo se le llama </a:t>
            </a:r>
            <a:r>
              <a:rPr lang="es-CL" sz="2800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FULCRO</a:t>
            </a:r>
          </a:p>
        </p:txBody>
      </p:sp>
    </p:spTree>
    <p:extLst>
      <p:ext uri="{BB962C8B-B14F-4D97-AF65-F5344CB8AC3E}">
        <p14:creationId xmlns:p14="http://schemas.microsoft.com/office/powerpoint/2010/main" val="250409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ELEMENTOS DE LA PALANCA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236617" y="2420982"/>
            <a:ext cx="98319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POTENCIA: ES LA FUERZA QUE TENEMOS QUE APLICAR.</a:t>
            </a:r>
          </a:p>
          <a:p>
            <a:endParaRPr lang="es-CL" sz="2800" dirty="0">
              <a:latin typeface="Arial Rounded MT Bold" panose="020F07040305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dirty="0">
                <a:latin typeface="Arial Rounded MT Bold" panose="020F0704030504030204" pitchFamily="34" charset="0"/>
              </a:rPr>
              <a:t>RESISTENCIA: ES LA FUERZA QUE TENEMOS QUE VENCER, ES LA QUE HACE LA PALANCA COMO CONSECUENCIA DE HABER APLICADO NOSOTROS LA POTENCIA.</a:t>
            </a:r>
          </a:p>
        </p:txBody>
      </p:sp>
    </p:spTree>
    <p:extLst>
      <p:ext uri="{BB962C8B-B14F-4D97-AF65-F5344CB8AC3E}">
        <p14:creationId xmlns:p14="http://schemas.microsoft.com/office/powerpoint/2010/main" val="8536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TIPOS DE PALANCA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088571" y="1863634"/>
            <a:ext cx="93181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rgbClr val="D60093"/>
                </a:solidFill>
                <a:latin typeface="Arial Rounded MT Bold" panose="020F0704030504030204" pitchFamily="34" charset="0"/>
              </a:rPr>
              <a:t>PALANCA DE PRIMER GRADO</a:t>
            </a:r>
            <a:r>
              <a:rPr lang="es-CL" sz="3200" dirty="0">
                <a:latin typeface="Arial Rounded MT Bold" panose="020F0704030504030204" pitchFamily="34" charset="0"/>
              </a:rPr>
              <a:t>:</a:t>
            </a:r>
          </a:p>
          <a:p>
            <a:r>
              <a:rPr lang="es-CL" sz="3200" dirty="0">
                <a:latin typeface="Arial Rounded MT Bold" panose="020F0704030504030204" pitchFamily="34" charset="0"/>
              </a:rPr>
              <a:t>En este tipo de palanca el fulcro se encuentra situado entre la potencia y la resistencia. </a:t>
            </a:r>
          </a:p>
        </p:txBody>
      </p:sp>
      <p:pic>
        <p:nvPicPr>
          <p:cNvPr id="3074" name="Picture 2" descr="Palanca - Wikipedia, la enciclopedia lib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255" y="3936275"/>
            <a:ext cx="6139991" cy="234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07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EJEMPLOS…</a:t>
            </a:r>
          </a:p>
        </p:txBody>
      </p:sp>
      <p:pic>
        <p:nvPicPr>
          <p:cNvPr id="4098" name="Picture 2" descr="tecnologia juan pablo cavadi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4" t="22062" r="6186" b="7608"/>
          <a:stretch/>
        </p:blipFill>
        <p:spPr bwMode="auto">
          <a:xfrm>
            <a:off x="1672045" y="1523999"/>
            <a:ext cx="8038012" cy="489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651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TIPOS DE PALANCA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88571" y="1863634"/>
            <a:ext cx="93181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rgbClr val="D60093"/>
                </a:solidFill>
                <a:latin typeface="Arial Rounded MT Bold" panose="020F0704030504030204" pitchFamily="34" charset="0"/>
              </a:rPr>
              <a:t>PALANCA DE SEGUNDO GRADO</a:t>
            </a:r>
            <a:r>
              <a:rPr lang="es-CL" sz="3200" dirty="0">
                <a:latin typeface="Arial Rounded MT Bold" panose="020F0704030504030204" pitchFamily="34" charset="0"/>
              </a:rPr>
              <a:t>:</a:t>
            </a:r>
          </a:p>
          <a:p>
            <a:r>
              <a:rPr lang="es-CL" sz="3200" dirty="0">
                <a:latin typeface="Arial Rounded MT Bold" panose="020F0704030504030204" pitchFamily="34" charset="0"/>
              </a:rPr>
              <a:t>En este tipo de palanca la resistencia se encuentra entre el fulcro y la potencia.</a:t>
            </a:r>
          </a:p>
        </p:txBody>
      </p:sp>
      <p:pic>
        <p:nvPicPr>
          <p:cNvPr id="5122" name="Picture 2" descr="Palanca - Wikipedia, la enciclopedia lib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345" y="3964576"/>
            <a:ext cx="6101805" cy="2288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53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EJEMPLOS…</a:t>
            </a:r>
          </a:p>
        </p:txBody>
      </p:sp>
      <p:pic>
        <p:nvPicPr>
          <p:cNvPr id="6146" name="Picture 2" descr="Tipos de palancas - Información y actividades - Web del maestr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9" y="2177143"/>
            <a:ext cx="5330957" cy="340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Autoevaluación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500" y="2882537"/>
            <a:ext cx="4374375" cy="2478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93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TIPOS DE PALANCA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88571" y="1863634"/>
            <a:ext cx="93181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rgbClr val="D60093"/>
                </a:solidFill>
                <a:latin typeface="Arial Rounded MT Bold" panose="020F0704030504030204" pitchFamily="34" charset="0"/>
              </a:rPr>
              <a:t>PALANCA DE TERCER GRADO</a:t>
            </a:r>
            <a:r>
              <a:rPr lang="es-CL" sz="3200" dirty="0">
                <a:latin typeface="Arial Rounded MT Bold" panose="020F0704030504030204" pitchFamily="34" charset="0"/>
              </a:rPr>
              <a:t>:</a:t>
            </a:r>
          </a:p>
          <a:p>
            <a:r>
              <a:rPr lang="es-CL" sz="3200" dirty="0">
                <a:latin typeface="Arial Rounded MT Bold" panose="020F0704030504030204" pitchFamily="34" charset="0"/>
              </a:rPr>
              <a:t>En este tipo de palanca la potencia se encuentra entre el fulcro y la resistencia.</a:t>
            </a:r>
          </a:p>
        </p:txBody>
      </p:sp>
      <p:pic>
        <p:nvPicPr>
          <p:cNvPr id="7170" name="Picture 2" descr="Taller de Robótica Educativa: Máquinas Simples - Palan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757" y="3598499"/>
            <a:ext cx="5365659" cy="298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86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30583" y="478648"/>
            <a:ext cx="9161417" cy="70788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EJEMPLOS…</a:t>
            </a:r>
          </a:p>
        </p:txBody>
      </p:sp>
      <p:pic>
        <p:nvPicPr>
          <p:cNvPr id="8196" name="Picture 4" descr="8.1.- LEY DE LA PALANCA - MECANISM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18" y="2011680"/>
            <a:ext cx="4498929" cy="1706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Tipos | Transformando el mundo: las máquin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872" y="1541417"/>
            <a:ext cx="4535550" cy="484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831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195</Words>
  <Application>Microsoft Office PowerPoint</Application>
  <PresentationFormat>Panorámica</PresentationFormat>
  <Paragraphs>23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Alexis</dc:creator>
  <cp:lastModifiedBy>María Eugenia Lucero Martínez</cp:lastModifiedBy>
  <cp:revision>12</cp:revision>
  <dcterms:created xsi:type="dcterms:W3CDTF">2016-03-16T21:32:18Z</dcterms:created>
  <dcterms:modified xsi:type="dcterms:W3CDTF">2021-04-19T11:58:28Z</dcterms:modified>
</cp:coreProperties>
</file>