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305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99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8801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434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175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366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260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2994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51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104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066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09CBD-5551-4015-BEEE-9B93C901FDB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8BAF1-C25D-465C-8D31-DAD9078BE6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82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1416373"/>
            <a:ext cx="8995955" cy="1200329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s-MX" sz="3600" b="1" i="0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“Los objetos tecnológicos en el contexto de un servicio”</a:t>
            </a:r>
            <a:endParaRPr lang="es-CL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0546082" y="374469"/>
            <a:ext cx="1402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19/04/2021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934789" y="4267200"/>
            <a:ext cx="5294811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Objetivo: Reconocer servicios públicos y privados.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915400" y="6271309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CL" sz="1100" dirty="0">
                <a:solidFill>
                  <a:srgbClr val="C2BC80">
                    <a:lumMod val="75000"/>
                  </a:srgbClr>
                </a:solidFill>
                <a:latin typeface="Arial Rounded MT Bold" panose="020F0704030504030204" pitchFamily="34" charset="0"/>
              </a:rPr>
              <a:t>Departamento Educación Artística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0142" y="6141273"/>
            <a:ext cx="469433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13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12699" y="0"/>
            <a:ext cx="7436075" cy="1077218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endParaRPr lang="es-MX" sz="3200" b="1" i="0" dirty="0">
              <a:solidFill>
                <a:schemeClr val="bg1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s-MX" sz="3200" b="1" i="0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Recordemos qué son los Servicios…</a:t>
            </a:r>
            <a:endParaRPr lang="es-CL" sz="3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437113" y="4013200"/>
            <a:ext cx="1013677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b="1" dirty="0">
                <a:solidFill>
                  <a:srgbClr val="333333"/>
                </a:solidFill>
                <a:latin typeface="Arial Rounded MT Bold" panose="020F0704030504030204" pitchFamily="34" charset="0"/>
              </a:rPr>
              <a:t>E</a:t>
            </a:r>
            <a:r>
              <a:rPr lang="es-MX" sz="2800" b="1" i="0" dirty="0">
                <a:solidFill>
                  <a:srgbClr val="333333"/>
                </a:solidFill>
                <a:effectLst/>
                <a:latin typeface="Arial Rounded MT Bold" panose="020F0704030504030204" pitchFamily="34" charset="0"/>
              </a:rPr>
              <a:t>n el ámbito económico, es la acción o conjunto de actividades destinadas a satisfacer una determinada necesidad de los clientes, brindando un producto inmaterial y personalizado.</a:t>
            </a:r>
            <a:endParaRPr lang="es-CL" sz="2800" dirty="0">
              <a:latin typeface="Arial Rounded MT Bold" panose="020F070403050403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79171" y="2006600"/>
            <a:ext cx="109031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Los Servicios son Organizaciones o personal destinados a satisfacer necesidades de las personas.</a:t>
            </a:r>
            <a:endParaRPr lang="es-CL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78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341121" y="0"/>
            <a:ext cx="9701348" cy="12003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s-MX" sz="3600" b="0" i="0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 </a:t>
            </a:r>
          </a:p>
          <a:p>
            <a:pPr algn="ctr"/>
            <a:r>
              <a:rPr lang="es-MX" sz="36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Los servicios se </a:t>
            </a:r>
            <a:r>
              <a:rPr lang="es-MX" sz="3600" b="1" i="0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dividen en dos tipos:</a:t>
            </a:r>
            <a:endParaRPr lang="es-CL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67312" y="174802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2400" b="1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Los Servicios Públicos:</a:t>
            </a:r>
            <a:br>
              <a:rPr lang="es-MX" sz="2400" dirty="0">
                <a:latin typeface="Arial Rounded MT Bold" panose="020F0704030504030204" pitchFamily="34" charset="0"/>
              </a:rPr>
            </a:br>
            <a:r>
              <a:rPr lang="es-MX" sz="24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Son los entregados por personal como nuestro gobierno u otras empresas y en su mayoría no tienen costo, pero hay algunos que tienen cierto valor para nosotros y nuestras familias.</a:t>
            </a:r>
            <a:endParaRPr lang="es-CL" sz="2400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La Cruz Roja Mexicana cumple 109 años de existencia - CESE Consultor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983" y="1604690"/>
            <a:ext cx="4018135" cy="2259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bogado y bombero, la combinación perfecta | LWY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423" y="4604051"/>
            <a:ext cx="3035860" cy="2022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xcomisario de Carabineros queda en prisión preventiva tras ser formalizado  por caso de corrupción | Diario el Pulso desde O'higgins para Chile y el  mund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199" y="4134234"/>
            <a:ext cx="3932331" cy="221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14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84730" y="1246112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2800" b="1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Los Servicios Privados:</a:t>
            </a:r>
            <a:br>
              <a:rPr lang="es-MX" sz="2800" dirty="0">
                <a:latin typeface="Arial Rounded MT Bold" panose="020F0704030504030204" pitchFamily="34" charset="0"/>
              </a:rPr>
            </a:br>
            <a:r>
              <a:rPr lang="es-MX" sz="28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Son todos aquellos entregados por empresas privadas y por esto nosotros pagamos un Precio por este servicio.</a:t>
            </a:r>
            <a:endParaRPr lang="es-CL" sz="2800" dirty="0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7 consejos para empezar en el gimnasio | elucabista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256" y="3390551"/>
            <a:ext cx="5191488" cy="3101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stos son los trámites que tuvo que hacer la peluquería de tu barrio para  cortarte el pelo | Nuevos Tiempos en EL PAÍS | EL PAÍ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609" y="3893446"/>
            <a:ext cx="4346756" cy="242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Gourmet Bar &amp; Restaurant LONDON - Restaurants by Acc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037" y="302181"/>
            <a:ext cx="3771400" cy="282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7458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19498" y="955654"/>
            <a:ext cx="92136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Algunos Servicios Públicos:</a:t>
            </a:r>
          </a:p>
          <a:p>
            <a:pPr algn="ctr"/>
            <a:endParaRPr lang="es-MX" sz="3200" b="1" i="0" dirty="0">
              <a:solidFill>
                <a:srgbClr val="444444"/>
              </a:solidFill>
              <a:effectLst/>
              <a:latin typeface="Arial Rounded MT Bold" panose="020F07040305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La Educación </a:t>
            </a:r>
            <a:r>
              <a:rPr lang="es-MX" sz="3200" dirty="0">
                <a:solidFill>
                  <a:srgbClr val="444444"/>
                </a:solidFill>
                <a:latin typeface="Arial Rounded MT Bold" panose="020F0704030504030204" pitchFamily="34" charset="0"/>
              </a:rPr>
              <a:t>o </a:t>
            </a: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Escuela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Bomberos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Carabineros o Policía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Salud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Correo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Iglesia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Justicia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Ferrocarriles de chile</a:t>
            </a:r>
            <a:endParaRPr lang="es-CL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77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27908" y="913787"/>
            <a:ext cx="87085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Algunos Servicios Privados:</a:t>
            </a:r>
          </a:p>
          <a:p>
            <a:pPr algn="ctr"/>
            <a:endParaRPr lang="es-MX" sz="3200" b="1" i="0" dirty="0">
              <a:solidFill>
                <a:srgbClr val="444444"/>
              </a:solidFill>
              <a:effectLst/>
              <a:latin typeface="Arial Rounded MT Bold" panose="020F07040305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Electricidad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Agua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Telefonía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Televisión por cable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Combustibles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Peluquería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Restaurante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MX" sz="32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Transporte aéreo y terrestre</a:t>
            </a:r>
            <a:br>
              <a:rPr lang="es-MX" sz="3200" dirty="0">
                <a:latin typeface="Arial Rounded MT Bold" panose="020F0704030504030204" pitchFamily="34" charset="0"/>
              </a:rPr>
            </a:br>
            <a:endParaRPr lang="es-CL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143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62446" y="984294"/>
            <a:ext cx="98842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Repasemos lo aprendido</a:t>
            </a:r>
          </a:p>
          <a:p>
            <a:br>
              <a:rPr lang="es-MX" sz="2800" dirty="0">
                <a:latin typeface="Arial Rounded MT Bold" panose="020F0704030504030204" pitchFamily="34" charset="0"/>
              </a:rPr>
            </a:br>
            <a:r>
              <a:rPr lang="es-MX" sz="28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Copia y responde en tu cuaderno las siguientes preguntas.</a:t>
            </a:r>
          </a:p>
          <a:p>
            <a:endParaRPr lang="es-MX" sz="2800" b="0" i="0" dirty="0">
              <a:solidFill>
                <a:srgbClr val="444444"/>
              </a:solidFill>
              <a:effectLst/>
              <a:latin typeface="Arial Rounded MT Bold" panose="020F07040305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¿Qué son los servicios?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Nombra un servicio que uses a diario en tu casa.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¿Qué tipos de Servicios existen en tu barrio?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444444"/>
                </a:solidFill>
                <a:effectLst/>
                <a:latin typeface="Arial Rounded MT Bold" panose="020F0704030504030204" pitchFamily="34" charset="0"/>
              </a:rPr>
              <a:t>Nombra y Dibuja dos servicios que te agradan y ¿por qué?</a:t>
            </a:r>
            <a:endParaRPr lang="es-CL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2984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232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María Eugenia Lucero Martínez</cp:lastModifiedBy>
  <cp:revision>3</cp:revision>
  <dcterms:created xsi:type="dcterms:W3CDTF">2021-04-18T21:04:40Z</dcterms:created>
  <dcterms:modified xsi:type="dcterms:W3CDTF">2021-04-23T16:11:31Z</dcterms:modified>
</cp:coreProperties>
</file>