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315" r:id="rId6"/>
    <p:sldId id="316" r:id="rId7"/>
    <p:sldId id="317" r:id="rId8"/>
    <p:sldId id="318" r:id="rId9"/>
    <p:sldId id="319" r:id="rId10"/>
    <p:sldId id="320" r:id="rId11"/>
    <p:sldId id="268" r:id="rId12"/>
  </p:sldIdLst>
  <p:sldSz cx="9144000" cy="5143500" type="screen16x9"/>
  <p:notesSz cx="6858000" cy="9144000"/>
  <p:embeddedFontLst>
    <p:embeddedFont>
      <p:font typeface="Coming Soon" panose="020B0604020202020204" charset="0"/>
      <p:regular r:id="rId14"/>
    </p:embeddedFont>
    <p:embeddedFont>
      <p:font typeface="Concert One" panose="020B0604020202020204" charset="0"/>
      <p:regular r:id="rId15"/>
    </p:embeddedFont>
    <p:embeddedFont>
      <p:font typeface="Roboto Mono Regular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855A70-28FB-4EF8-9D0A-1E54CF4789F0}">
  <a:tblStyle styleId="{EA855A70-28FB-4EF8-9D0A-1E54CF4789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9686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853034354b_0_2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853034354b_0_2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3304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070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1957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1069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9739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800"/>
              <a:buNone/>
              <a:defRPr sz="4800" b="0">
                <a:solidFill>
                  <a:srgbClr val="59595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398275" y="1249425"/>
            <a:ext cx="6963300" cy="28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892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1pPr>
            <a:lvl2pPr marL="914400" lvl="1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2pPr>
            <a:lvl3pPr marL="1371600" lvl="2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3pPr>
            <a:lvl4pPr marL="1828800" lvl="3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4pPr>
            <a:lvl5pPr marL="2286000" lvl="4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5pPr>
            <a:lvl6pPr marL="2743200" lvl="5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6pPr>
            <a:lvl7pPr marL="3200400" lvl="6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7pPr>
            <a:lvl8pPr marL="3657600" lvl="7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8pPr>
            <a:lvl9pPr marL="4114800" lvl="8" indent="-288925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4748475" y="48065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5339025" y="5954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1974100" y="324738"/>
            <a:ext cx="5195775" cy="44940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3335675" y="3062950"/>
            <a:ext cx="30069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7" r:id="rId4"/>
    <p:sldLayoutId id="2147483658" r:id="rId5"/>
    <p:sldLayoutId id="2147483659" r:id="rId6"/>
    <p:sldLayoutId id="2147483669" r:id="rId7"/>
    <p:sldLayoutId id="2147483670" r:id="rId8"/>
    <p:sldLayoutId id="2147483671" r:id="rId9"/>
    <p:sldLayoutId id="214748367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kBlgCozIQc&amp;ab_channel=SmileandLearn-Espa%C3%B1o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6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1667183" y="1329046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CL" sz="4000" b="0" dirty="0"/>
              <a:t>Movimientos de la Tierra ROTACIÓN / TRASLACIÓN</a:t>
            </a:r>
            <a:endParaRPr lang="es-CL" sz="4000" dirty="0"/>
          </a:p>
        </p:txBody>
      </p:sp>
      <p:sp>
        <p:nvSpPr>
          <p:cNvPr id="178" name="Google Shape;178;p29"/>
          <p:cNvSpPr/>
          <p:nvPr/>
        </p:nvSpPr>
        <p:spPr>
          <a:xfrm>
            <a:off x="2640700" y="2929265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Google Shape;179;p29"/>
          <p:cNvSpPr/>
          <p:nvPr/>
        </p:nvSpPr>
        <p:spPr>
          <a:xfrm>
            <a:off x="5822625" y="2886561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CuadroTexto 2"/>
          <p:cNvSpPr txBox="1"/>
          <p:nvPr/>
        </p:nvSpPr>
        <p:spPr>
          <a:xfrm>
            <a:off x="3257775" y="3383523"/>
            <a:ext cx="4354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 dirty="0"/>
              <a:t>Objetivo: Reforzar, por medio de modelos, los movimientos de rotación y traslación, considerando sus efectos en la Tierra.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622057" y="3591272"/>
            <a:ext cx="1585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/>
              <a:t>4° BÁSICO</a:t>
            </a:r>
          </a:p>
          <a:p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511" y="3878662"/>
            <a:ext cx="784263" cy="78315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974773" y="3994510"/>
            <a:ext cx="2722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Ciencias Naturales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ómo pueden afectarnos las estaciones - Conecta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24619" y="1619326"/>
            <a:ext cx="1205346" cy="310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467245" y="1230191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467245" y="1697421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2701523" y="922414"/>
            <a:ext cx="3626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rgbClr val="FF0000"/>
                </a:solidFill>
                <a:latin typeface="Concert One" panose="020B0604020202020204" charset="0"/>
              </a:rPr>
              <a:t>ESTACIONES DEL AÑO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587530" y="1227942"/>
            <a:ext cx="1174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rgbClr val="FF0000"/>
                </a:solidFill>
                <a:latin typeface="Concert One" panose="020B0604020202020204" charset="0"/>
              </a:rPr>
              <a:t>invierno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689874" y="1230191"/>
            <a:ext cx="1522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rgbClr val="FF0000"/>
                </a:solidFill>
                <a:latin typeface="Concert One" panose="020B0604020202020204" charset="0"/>
              </a:rPr>
              <a:t>Primavera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193279" y="1219217"/>
            <a:ext cx="1174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rgbClr val="FF0000"/>
                </a:solidFill>
                <a:latin typeface="Concert One" panose="020B0604020202020204" charset="0"/>
              </a:rPr>
              <a:t>Verano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343645" y="1236669"/>
            <a:ext cx="1174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rgbClr val="FF0000"/>
                </a:solidFill>
                <a:latin typeface="Concert One" panose="020B0604020202020204" charset="0"/>
              </a:rPr>
              <a:t>Otoño</a:t>
            </a:r>
          </a:p>
        </p:txBody>
      </p:sp>
      <p:pic>
        <p:nvPicPr>
          <p:cNvPr id="11" name="Picture 2" descr="Cómo pueden afectarnos las estaciones - Conecta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63645" y="1619325"/>
            <a:ext cx="1196915" cy="310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ómo pueden afectarnos las estaciones - Conecta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04631" y="1635329"/>
            <a:ext cx="1227918" cy="310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ómo pueden afectarnos las estaciones - Conecta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5861" y="1619325"/>
            <a:ext cx="1174173" cy="310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015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1"/>
          <p:cNvSpPr txBox="1">
            <a:spLocks noGrp="1"/>
          </p:cNvSpPr>
          <p:nvPr>
            <p:ph type="title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muchas</a:t>
            </a:r>
            <a:endParaRPr dirty="0"/>
          </a:p>
        </p:txBody>
      </p:sp>
      <p:pic>
        <p:nvPicPr>
          <p:cNvPr id="390" name="Google Shape;390;p41"/>
          <p:cNvPicPr preferRelativeResize="0"/>
          <p:nvPr/>
        </p:nvPicPr>
        <p:blipFill rotWithShape="1">
          <a:blip r:embed="rId3">
            <a:alphaModFix amt="78000"/>
          </a:blip>
          <a:srcRect l="19967"/>
          <a:stretch/>
        </p:blipFill>
        <p:spPr>
          <a:xfrm rot="3044709">
            <a:off x="2397403" y="714063"/>
            <a:ext cx="1470368" cy="75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8050" y="2592985"/>
            <a:ext cx="2610150" cy="3259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88;p41"/>
          <p:cNvSpPr txBox="1">
            <a:spLocks/>
          </p:cNvSpPr>
          <p:nvPr/>
        </p:nvSpPr>
        <p:spPr>
          <a:xfrm>
            <a:off x="2838275" y="2549719"/>
            <a:ext cx="4001700" cy="11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Concert One"/>
              <a:buNone/>
              <a:defRPr sz="7200" b="0" i="0" u="none" strike="noStrike" cap="none">
                <a:solidFill>
                  <a:schemeClr val="dk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dirty="0"/>
              <a:t>gracias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dirty="0"/>
              <a:t>OBSERVA EL SIGUIENTE VIDEO:</a:t>
            </a:r>
            <a:endParaRPr dirty="0"/>
          </a:p>
        </p:txBody>
      </p:sp>
      <p:sp>
        <p:nvSpPr>
          <p:cNvPr id="2" name="CuadroTexto 1"/>
          <p:cNvSpPr txBox="1"/>
          <p:nvPr/>
        </p:nvSpPr>
        <p:spPr>
          <a:xfrm>
            <a:off x="1496291" y="1672936"/>
            <a:ext cx="65670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hlinkClick r:id="rId3"/>
              </a:rPr>
              <a:t>https://www.youtube.com/watch?v=6kBlgCozIQc&amp;ab_channel=SmileandLearn-Espa%C3%B1ol</a:t>
            </a:r>
            <a:endParaRPr lang="es-CL" sz="2800" dirty="0"/>
          </a:p>
          <a:p>
            <a:endParaRPr lang="es-CL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 idx="8"/>
          </p:nvPr>
        </p:nvSpPr>
        <p:spPr>
          <a:xfrm>
            <a:off x="524342" y="366523"/>
            <a:ext cx="3632022" cy="8136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dirty="0"/>
              <a:t>Movimientos de la Tierra</a:t>
            </a:r>
            <a:endParaRPr dirty="0"/>
          </a:p>
        </p:txBody>
      </p:sp>
      <p:pic>
        <p:nvPicPr>
          <p:cNvPr id="205" name="Google Shape;205;p3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11992572" flipH="1">
            <a:off x="6028075" y="804747"/>
            <a:ext cx="766685" cy="35353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94;p31"/>
          <p:cNvSpPr txBox="1">
            <a:spLocks noGrp="1"/>
          </p:cNvSpPr>
          <p:nvPr>
            <p:ph type="title" idx="8"/>
          </p:nvPr>
        </p:nvSpPr>
        <p:spPr>
          <a:xfrm>
            <a:off x="1483769" y="1278081"/>
            <a:ext cx="1713168" cy="519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dirty="0"/>
              <a:t>ROTACIÓN</a:t>
            </a:r>
            <a:endParaRPr dirty="0"/>
          </a:p>
        </p:txBody>
      </p:sp>
      <p:sp>
        <p:nvSpPr>
          <p:cNvPr id="22" name="Google Shape;194;p31"/>
          <p:cNvSpPr txBox="1">
            <a:spLocks noGrp="1"/>
          </p:cNvSpPr>
          <p:nvPr>
            <p:ph type="title" idx="8"/>
          </p:nvPr>
        </p:nvSpPr>
        <p:spPr>
          <a:xfrm>
            <a:off x="5704609" y="1278081"/>
            <a:ext cx="2254827" cy="519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dirty="0"/>
              <a:t>TRASLACIÓN</a:t>
            </a:r>
            <a:endParaRPr dirty="0"/>
          </a:p>
        </p:txBody>
      </p:sp>
      <p:pic>
        <p:nvPicPr>
          <p:cNvPr id="23" name="Google Shape;205;p3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11992572" flipH="1">
            <a:off x="1701993" y="857552"/>
            <a:ext cx="766685" cy="353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 descr="▷Movimientos Terrestres - Movimiento de Rotación y Traslació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449" y="1749854"/>
            <a:ext cx="28575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o de cada cuatro estadounidenses ignora que la Tierra gira alrededor del  Sol | EL ESPECTADO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8481" y="1958162"/>
            <a:ext cx="3543954" cy="235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467245" y="1230191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467245" y="1697421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2123618" y="838925"/>
            <a:ext cx="4859073" cy="532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sz="2800" dirty="0"/>
              <a:t>Movimiento de Rotación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370948" y="1746822"/>
            <a:ext cx="2802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000" dirty="0"/>
              <a:t>Rotación significa girar sobre si mismo</a:t>
            </a:r>
          </a:p>
        </p:txBody>
      </p:sp>
      <p:sp>
        <p:nvSpPr>
          <p:cNvPr id="15" name="Google Shape;214;p32"/>
          <p:cNvSpPr txBox="1">
            <a:spLocks noGrp="1"/>
          </p:cNvSpPr>
          <p:nvPr>
            <p:ph type="title"/>
          </p:nvPr>
        </p:nvSpPr>
        <p:spPr>
          <a:xfrm>
            <a:off x="2123617" y="2868948"/>
            <a:ext cx="4859073" cy="11731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sz="2800" dirty="0"/>
              <a:t>¿Qué origina el movimiento de rotación?</a:t>
            </a:r>
          </a:p>
        </p:txBody>
      </p:sp>
      <p:pic>
        <p:nvPicPr>
          <p:cNvPr id="2054" name="Picture 6" descr="Free mundo PNG with Transparent Background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2865" y="1371600"/>
            <a:ext cx="1523638" cy="152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467245" y="1230191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467245" y="1697421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Observando el Cielo | Astronomía en Chile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04094" y="925208"/>
            <a:ext cx="4208677" cy="349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532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467245" y="1230191"/>
            <a:ext cx="2036850" cy="81027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2123618" y="838925"/>
            <a:ext cx="4859073" cy="532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sz="2800" dirty="0"/>
              <a:t>¿Con qué podemos comparar el movimiento rotación?</a:t>
            </a:r>
          </a:p>
        </p:txBody>
      </p:sp>
      <p:pic>
        <p:nvPicPr>
          <p:cNvPr id="4098" name="Picture 2" descr="Rueda bicicleta 20x 1 3/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1043" y="2120442"/>
            <a:ext cx="1612462" cy="161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467245" y="1697421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 descr="Remolino plástico 30 cm - Sodimac.cl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6084" y="2040468"/>
            <a:ext cx="1624405" cy="21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loj De Pared - Banco de fotos e imágenes de stock - iStock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9113" y="2040468"/>
            <a:ext cx="1883578" cy="180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469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467245" y="1230191"/>
            <a:ext cx="2036850" cy="81027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2123618" y="838925"/>
            <a:ext cx="4859073" cy="532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sz="2800" dirty="0"/>
              <a:t>¿Qué origina el movimiento de rotación?</a:t>
            </a:r>
          </a:p>
        </p:txBody>
      </p:sp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467245" y="1697421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2504095" y="2302136"/>
            <a:ext cx="1142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b="1" dirty="0"/>
              <a:t>El Día y la Noche</a:t>
            </a:r>
          </a:p>
        </p:txBody>
      </p:sp>
      <p:pic>
        <p:nvPicPr>
          <p:cNvPr id="6146" name="Picture 2" descr="Segundo de Primaria.2014-2016: La tierra, el sol y la luna.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46842" y="1882589"/>
            <a:ext cx="3141233" cy="241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162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467245" y="1230191"/>
            <a:ext cx="2036850" cy="81027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2123618" y="838925"/>
            <a:ext cx="4859073" cy="532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sz="2800" dirty="0"/>
              <a:t>Movimiento de Traslación</a:t>
            </a:r>
          </a:p>
        </p:txBody>
      </p:sp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467245" y="1697421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2106943" y="1568530"/>
            <a:ext cx="3416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b="1" dirty="0"/>
              <a:t>La palabra “Traslación” significa cambiarse de lugar</a:t>
            </a:r>
          </a:p>
        </p:txBody>
      </p:sp>
      <p:pic>
        <p:nvPicPr>
          <p:cNvPr id="1026" name="Picture 2" descr="HABILIDADES MOTRICES BÁSICAS EQUILIBRIO ESTÁTICO Y DINÁMIC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4416" y="1279881"/>
            <a:ext cx="14382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14;p32"/>
          <p:cNvSpPr txBox="1">
            <a:spLocks noGrp="1"/>
          </p:cNvSpPr>
          <p:nvPr>
            <p:ph type="title"/>
          </p:nvPr>
        </p:nvSpPr>
        <p:spPr>
          <a:xfrm>
            <a:off x="1974155" y="2814622"/>
            <a:ext cx="5199561" cy="9784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sz="2000" b="0" dirty="0"/>
              <a:t>¿Cuánto dura el movimiento de Traslación?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829402" y="3285199"/>
            <a:ext cx="1852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/>
              <a:t>365 días</a:t>
            </a:r>
          </a:p>
          <a:p>
            <a:r>
              <a:rPr lang="es-CL" sz="2000" b="1" dirty="0"/>
              <a:t>equivalente a</a:t>
            </a:r>
          </a:p>
          <a:p>
            <a:r>
              <a:rPr lang="es-CL" sz="2000" b="1" dirty="0"/>
              <a:t>1 año</a:t>
            </a:r>
          </a:p>
        </p:txBody>
      </p:sp>
      <p:pic>
        <p:nvPicPr>
          <p:cNvPr id="1028" name="Picture 4" descr="Territorio: Sociales: Los movimientos de la Tierra: la traslación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8672" y="3257977"/>
            <a:ext cx="1921075" cy="110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934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staciones - Diccionario de astronomí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293" y="1423475"/>
            <a:ext cx="5413952" cy="253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467245" y="2643933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467245" y="3111163"/>
            <a:ext cx="2036850" cy="846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1037117"/>
      </p:ext>
    </p:extLst>
  </p:cSld>
  <p:clrMapOvr>
    <a:masterClrMapping/>
  </p:clrMapOvr>
</p:sld>
</file>

<file path=ppt/theme/theme1.xml><?xml version="1.0" encoding="utf-8"?>
<a:theme xmlns:a="http://schemas.openxmlformats.org/drawingml/2006/main" name="Notebook Lesson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143</Words>
  <Application>Microsoft Office PowerPoint</Application>
  <PresentationFormat>Presentación en pantalla (16:9)</PresentationFormat>
  <Paragraphs>28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Concert One</vt:lpstr>
      <vt:lpstr>Coming Soon</vt:lpstr>
      <vt:lpstr>Roboto Mono Regular</vt:lpstr>
      <vt:lpstr>Arial</vt:lpstr>
      <vt:lpstr>Notebook Lesson</vt:lpstr>
      <vt:lpstr>Movimientos de la Tierra ROTACIÓN / TRASLACIÓN</vt:lpstr>
      <vt:lpstr>OBSERVA EL SIGUIENTE VIDEO:</vt:lpstr>
      <vt:lpstr>Movimientos de la Tierra</vt:lpstr>
      <vt:lpstr>Movimiento de Rotación</vt:lpstr>
      <vt:lpstr>Presentación de PowerPoint</vt:lpstr>
      <vt:lpstr>¿Con qué podemos comparar el movimiento rotación?</vt:lpstr>
      <vt:lpstr>¿Qué origina el movimiento de rotación?</vt:lpstr>
      <vt:lpstr>Movimiento de Traslación</vt:lpstr>
      <vt:lpstr>Presentación de PowerPoint</vt:lpstr>
      <vt:lpstr>Presentación de PowerPoint</vt:lpstr>
      <vt:lpstr>muchas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IMPORTANCIA DE LAS PLANTAS PARA LOS SERES VIVOS</dc:title>
  <dc:creator>Orlando</dc:creator>
  <cp:lastModifiedBy>María Eugenia Lucero Martínez</cp:lastModifiedBy>
  <cp:revision>66</cp:revision>
  <dcterms:modified xsi:type="dcterms:W3CDTF">2021-04-01T11:04:41Z</dcterms:modified>
</cp:coreProperties>
</file>