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7" r:id="rId3"/>
    <p:sldId id="258" r:id="rId4"/>
    <p:sldId id="309" r:id="rId5"/>
    <p:sldId id="259" r:id="rId6"/>
    <p:sldId id="302" r:id="rId7"/>
    <p:sldId id="313" r:id="rId8"/>
    <p:sldId id="303" r:id="rId9"/>
    <p:sldId id="260" r:id="rId10"/>
    <p:sldId id="314" r:id="rId11"/>
    <p:sldId id="315" r:id="rId12"/>
    <p:sldId id="316" r:id="rId13"/>
    <p:sldId id="268" r:id="rId14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6"/>
      <p:bold r:id="rId17"/>
      <p:italic r:id="rId18"/>
      <p:boldItalic r:id="rId19"/>
    </p:embeddedFont>
    <p:embeddedFont>
      <p:font typeface="Coming Soon" panose="020B0604020202020204" charset="0"/>
      <p:regular r:id="rId20"/>
    </p:embeddedFont>
    <p:embeddedFont>
      <p:font typeface="Concert One" panose="020B0604020202020204" charset="0"/>
      <p:regular r:id="rId21"/>
    </p:embeddedFont>
    <p:embeddedFont>
      <p:font typeface="Roboto Mono Regular" panose="020B060402020202020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37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50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402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2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08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4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35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89Bs187aU&amp;t=6s&amp;ab_channel=Elesapie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290040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“Fuerza y Movimiento”</a:t>
            </a:r>
            <a:endParaRPr lang="es-CL" sz="36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55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Objetivos: Reforzar los efectos de la aplicación de fuerzas sobre objetos, considerando cambios en la forma, la rapidez y la dirección del movimiento, entre otros.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5°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Ciencias Naturales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32340"/>
            <a:ext cx="3931647" cy="923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s-CL" sz="2400" b="0" kern="1200" dirty="0">
                <a:solidFill>
                  <a:schemeClr val="tx1"/>
                </a:solidFill>
              </a:rPr>
              <a:t>¿Qué efectos provocan las fuerza sobre los cuerpos?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79817" y="586126"/>
            <a:ext cx="37407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es-CL" sz="2000" kern="1200" dirty="0">
                <a:solidFill>
                  <a:schemeClr val="tx1"/>
                </a:solidFill>
              </a:rPr>
              <a:t>Cambia la </a:t>
            </a:r>
            <a:r>
              <a:rPr lang="es-CL" sz="2000" dirty="0"/>
              <a:t>posición </a:t>
            </a:r>
            <a:r>
              <a:rPr lang="es-CL" sz="2000" kern="1200" dirty="0">
                <a:solidFill>
                  <a:schemeClr val="tx1"/>
                </a:solidFill>
              </a:rPr>
              <a:t>de los cuerpos, es decir, los pone en movimiento. </a:t>
            </a:r>
          </a:p>
          <a:p>
            <a:endParaRPr lang="es-CL" dirty="0"/>
          </a:p>
        </p:txBody>
      </p:sp>
      <p:pic>
        <p:nvPicPr>
          <p:cNvPr id="9" name="2 Imagen" descr="Escalada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47" y="2382149"/>
            <a:ext cx="1814522" cy="2304933"/>
          </a:xfrm>
          <a:prstGeom prst="rect">
            <a:avLst/>
          </a:prstGeom>
        </p:spPr>
      </p:pic>
      <p:pic>
        <p:nvPicPr>
          <p:cNvPr id="12" name="3 Imagen" descr="pelo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72" y="1301008"/>
            <a:ext cx="2347924" cy="1713350"/>
          </a:xfrm>
          <a:prstGeom prst="rect">
            <a:avLst/>
          </a:prstGeom>
        </p:spPr>
      </p:pic>
      <p:pic>
        <p:nvPicPr>
          <p:cNvPr id="13" name="8 Imagen" descr="Imagen-animada-Futbol-1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573" y="1612707"/>
            <a:ext cx="1697442" cy="1697442"/>
          </a:xfrm>
          <a:prstGeom prst="rect">
            <a:avLst/>
          </a:prstGeom>
        </p:spPr>
      </p:pic>
      <p:pic>
        <p:nvPicPr>
          <p:cNvPr id="14" name="9 Imagen" descr="autochoqu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895" y="2325642"/>
            <a:ext cx="2952770" cy="2214578"/>
          </a:xfrm>
          <a:prstGeom prst="rect">
            <a:avLst/>
          </a:prstGeom>
        </p:spPr>
      </p:pic>
      <p:pic>
        <p:nvPicPr>
          <p:cNvPr id="15" name="Google Shape;205;p31"/>
          <p:cNvPicPr preferRelativeResize="0"/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 rot="12681354" flipH="1" flipV="1">
            <a:off x="3835123" y="1176506"/>
            <a:ext cx="1117795" cy="68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7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32340"/>
            <a:ext cx="3931647" cy="923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s-CL" sz="2400" b="0" kern="1200" dirty="0">
                <a:solidFill>
                  <a:schemeClr val="tx1"/>
                </a:solidFill>
              </a:rPr>
              <a:t>¿Qué efectos provocan las fuerza sobre los cuerpos?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79817" y="586126"/>
            <a:ext cx="374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es-CL" sz="2000" kern="1200" dirty="0">
                <a:solidFill>
                  <a:schemeClr val="tx1"/>
                </a:solidFill>
              </a:rPr>
              <a:t>Cambia la dirección de los cuerpos</a:t>
            </a:r>
          </a:p>
          <a:p>
            <a:endParaRPr lang="es-CL" dirty="0"/>
          </a:p>
        </p:txBody>
      </p:sp>
      <p:pic>
        <p:nvPicPr>
          <p:cNvPr id="8" name="2 Imagen" descr="lanza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67" y="1817232"/>
            <a:ext cx="3400425" cy="2562225"/>
          </a:xfrm>
          <a:prstGeom prst="rect">
            <a:avLst/>
          </a:prstGeom>
        </p:spPr>
      </p:pic>
      <p:pic>
        <p:nvPicPr>
          <p:cNvPr id="10" name="7 Imagen" descr="Imagen-animada-Futbol-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091" y="1355568"/>
            <a:ext cx="1794482" cy="1794482"/>
          </a:xfrm>
          <a:prstGeom prst="rect">
            <a:avLst/>
          </a:prstGeom>
        </p:spPr>
      </p:pic>
      <p:pic>
        <p:nvPicPr>
          <p:cNvPr id="11" name="8 Imagen" descr="pelot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857365"/>
            <a:ext cx="2249467" cy="2621118"/>
          </a:xfrm>
          <a:prstGeom prst="rect">
            <a:avLst/>
          </a:prstGeom>
        </p:spPr>
      </p:pic>
      <p:pic>
        <p:nvPicPr>
          <p:cNvPr id="15" name="Google Shape;205;p31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2681354" flipH="1" flipV="1">
            <a:off x="4220919" y="891712"/>
            <a:ext cx="1117795" cy="68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1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32340"/>
            <a:ext cx="3931647" cy="923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s-CL" sz="2400" b="0" kern="1200" dirty="0">
                <a:solidFill>
                  <a:schemeClr val="tx1"/>
                </a:solidFill>
              </a:rPr>
              <a:t>¿Qué efectos provocan las fuerza sobre los cuerpos?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79817" y="586126"/>
            <a:ext cx="37407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buClrTx/>
              <a:defRPr/>
            </a:pPr>
            <a:r>
              <a:rPr lang="es-CL" sz="2000" kern="1200" dirty="0">
                <a:solidFill>
                  <a:schemeClr val="tx1"/>
                </a:solidFill>
              </a:rPr>
              <a:t>Cambia la velocidad de los cuerpos, es decir, </a:t>
            </a:r>
            <a:r>
              <a:rPr lang="es-CL" sz="2000" dirty="0"/>
              <a:t>l</a:t>
            </a:r>
            <a:r>
              <a:rPr lang="es-CL" sz="2000" kern="1200" dirty="0">
                <a:solidFill>
                  <a:schemeClr val="tx1"/>
                </a:solidFill>
              </a:rPr>
              <a:t>os acelera o los frenas</a:t>
            </a:r>
          </a:p>
          <a:p>
            <a:endParaRPr lang="es-CL" dirty="0"/>
          </a:p>
        </p:txBody>
      </p:sp>
      <p:pic>
        <p:nvPicPr>
          <p:cNvPr id="7" name="3 Imagen" descr="asegurar-aut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26" y="1355568"/>
            <a:ext cx="2738363" cy="2162178"/>
          </a:xfrm>
          <a:prstGeom prst="rect">
            <a:avLst/>
          </a:prstGeom>
        </p:spPr>
      </p:pic>
      <p:pic>
        <p:nvPicPr>
          <p:cNvPr id="9" name="7 Imagen" descr="tobogan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332" y="1636271"/>
            <a:ext cx="2783211" cy="2087408"/>
          </a:xfrm>
          <a:prstGeom prst="rect">
            <a:avLst/>
          </a:prstGeom>
        </p:spPr>
      </p:pic>
      <p:pic>
        <p:nvPicPr>
          <p:cNvPr id="12" name="8 Imagen" descr="airba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886" y="2864463"/>
            <a:ext cx="2434755" cy="1718432"/>
          </a:xfrm>
          <a:prstGeom prst="rect">
            <a:avLst/>
          </a:prstGeom>
        </p:spPr>
      </p:pic>
      <p:pic>
        <p:nvPicPr>
          <p:cNvPr id="13" name="Google Shape;205;p31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2681354" flipH="1" flipV="1">
            <a:off x="3959526" y="1184495"/>
            <a:ext cx="1117795" cy="68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7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3" name="CuadroTexto 2"/>
          <p:cNvSpPr txBox="1"/>
          <p:nvPr/>
        </p:nvSpPr>
        <p:spPr>
          <a:xfrm>
            <a:off x="1620982" y="1283875"/>
            <a:ext cx="6577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hlinkClick r:id="rId3"/>
              </a:rPr>
              <a:t>https://www.youtube.com/watch?v=bv89Bs187aU&amp;t=6s&amp;ab_channel=Elesapiens</a:t>
            </a:r>
            <a:endParaRPr lang="es-CL" sz="4000" dirty="0"/>
          </a:p>
          <a:p>
            <a:endParaRPr lang="es-CL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4869476" y="817409"/>
            <a:ext cx="866623" cy="51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2 Imagen" descr="cuerd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00" y="2101545"/>
            <a:ext cx="5238750" cy="3810000"/>
          </a:xfrm>
          <a:prstGeom prst="rect">
            <a:avLst/>
          </a:prstGeom>
        </p:spPr>
      </p:pic>
      <p:pic>
        <p:nvPicPr>
          <p:cNvPr id="15" name="3 Imagen" descr="fuerza peso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6" y="935663"/>
            <a:ext cx="2077417" cy="30550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53619" y="1510942"/>
            <a:ext cx="265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¿Qué es Fuerza?</a:t>
            </a:r>
            <a:endParaRPr lang="es-CL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049982" y="1402773"/>
            <a:ext cx="34186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Candara" pitchFamily="34" charset="0"/>
              </a:rPr>
              <a:t>FUERZA</a:t>
            </a:r>
            <a:r>
              <a:rPr lang="es-CL" sz="2400" dirty="0">
                <a:latin typeface="Candara" pitchFamily="34" charset="0"/>
              </a:rPr>
              <a:t> es todo aquello capaz de deformar un cuerpo o de modificar su estado de reposo o de movimiento, o cambia su velocidad</a:t>
            </a:r>
            <a:endParaRPr lang="es-CL" sz="2400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40327" y="424825"/>
            <a:ext cx="3719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¿Cómo se representan  las fuerzas?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164216" flipH="1">
            <a:off x="5709395" y="646479"/>
            <a:ext cx="866623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540327" y="1400896"/>
            <a:ext cx="3314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ClrTx/>
              <a:defRPr/>
            </a:pPr>
            <a:r>
              <a:rPr lang="es-CL" sz="2400" dirty="0"/>
              <a:t>Por medio de una flecha que se le llama </a:t>
            </a:r>
            <a:r>
              <a:rPr lang="es-CL" sz="2400" b="1" dirty="0"/>
              <a:t>vector. </a:t>
            </a:r>
          </a:p>
          <a:p>
            <a:pPr lvl="0">
              <a:spcBef>
                <a:spcPct val="0"/>
              </a:spcBef>
              <a:buClrTx/>
              <a:defRPr/>
            </a:pPr>
            <a:endParaRPr lang="es-CL" sz="2400" dirty="0"/>
          </a:p>
          <a:p>
            <a:pPr lvl="0">
              <a:spcBef>
                <a:spcPct val="0"/>
              </a:spcBef>
              <a:buClrTx/>
              <a:defRPr/>
            </a:pPr>
            <a:r>
              <a:rPr lang="es-CL" sz="2400" dirty="0"/>
              <a:t>Su tamaño indica su intensidad y la punta de la flecha indica el sentido en que se aplica la fuerza  </a:t>
            </a:r>
            <a:endParaRPr lang="es-CL" sz="2400" kern="12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1.bp.blogspot.com/-C3UqAEcVc0s/TehW5dt2T1I/AAAAAAAAAEg/xkLuyG72ogk/s1600/empuj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2" y="1231843"/>
            <a:ext cx="3214710" cy="3214710"/>
          </a:xfrm>
          <a:prstGeom prst="rect">
            <a:avLst/>
          </a:prstGeom>
          <a:noFill/>
        </p:spPr>
      </p:pic>
      <p:sp>
        <p:nvSpPr>
          <p:cNvPr id="9" name="4 Flecha derecha"/>
          <p:cNvSpPr/>
          <p:nvPr/>
        </p:nvSpPr>
        <p:spPr>
          <a:xfrm>
            <a:off x="6543688" y="2160537"/>
            <a:ext cx="2214578" cy="571504"/>
          </a:xfrm>
          <a:prstGeom prst="rightArrow">
            <a:avLst>
              <a:gd name="adj1" fmla="val 30895"/>
              <a:gd name="adj2" fmla="val 7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0" name="5 Flecha derecha"/>
          <p:cNvSpPr/>
          <p:nvPr/>
        </p:nvSpPr>
        <p:spPr>
          <a:xfrm flipH="1">
            <a:off x="3757606" y="3160669"/>
            <a:ext cx="1142976" cy="428628"/>
          </a:xfrm>
          <a:prstGeom prst="rightArrow">
            <a:avLst>
              <a:gd name="adj1" fmla="val 30895"/>
              <a:gd name="adj2" fmla="val 7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16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967755" y="781983"/>
            <a:ext cx="5226627" cy="1353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800" dirty="0"/>
              <a:t>Elementos de un Vector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54713" y="1458819"/>
            <a:ext cx="44162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566738">
              <a:buFont typeface="+mj-lt"/>
              <a:buAutoNum type="arabicPeriod"/>
            </a:pPr>
            <a:r>
              <a:rPr lang="es-CL" sz="1800" b="1" dirty="0"/>
              <a:t>Punto de aplicación</a:t>
            </a:r>
            <a:r>
              <a:rPr lang="es-CL" sz="1800" dirty="0"/>
              <a:t>: Lugar donde se aplica una fuerza</a:t>
            </a:r>
          </a:p>
          <a:p>
            <a:pPr marL="742950" indent="-566738">
              <a:buFont typeface="+mj-lt"/>
              <a:buAutoNum type="arabicPeriod"/>
            </a:pPr>
            <a:r>
              <a:rPr lang="es-CL" sz="1800" b="1" dirty="0"/>
              <a:t>Dirección:</a:t>
            </a:r>
            <a:r>
              <a:rPr lang="es-CL" sz="1800" dirty="0"/>
              <a:t> Línea sobre la cual actúa la fuerza: vertical, horizontal o inclinada.</a:t>
            </a:r>
          </a:p>
          <a:p>
            <a:pPr marL="742950" indent="-566738">
              <a:buFont typeface="+mj-lt"/>
              <a:buAutoNum type="arabicPeriod"/>
            </a:pPr>
            <a:r>
              <a:rPr lang="es-CL" sz="1800" b="1" dirty="0"/>
              <a:t>Intensidad:</a:t>
            </a:r>
            <a:r>
              <a:rPr lang="es-CL" sz="1800" dirty="0"/>
              <a:t> Se representa con el tamaño del vector</a:t>
            </a:r>
          </a:p>
          <a:p>
            <a:pPr marL="742950" indent="-566738">
              <a:buFont typeface="+mj-lt"/>
              <a:buAutoNum type="arabicPeriod"/>
            </a:pPr>
            <a:r>
              <a:rPr lang="es-CL" sz="1800" b="1" dirty="0"/>
              <a:t>Sentido:</a:t>
            </a:r>
            <a:r>
              <a:rPr lang="es-CL" sz="1800" dirty="0"/>
              <a:t> Indica hacia donde se aplica o dirige la fuerza.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317173" y="950891"/>
            <a:ext cx="46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L" sz="3200" b="1" dirty="0">
                <a:solidFill>
                  <a:schemeClr val="accent3">
                    <a:lumMod val="75000"/>
                  </a:schemeClr>
                </a:solidFill>
                <a:latin typeface="Concert One" panose="020B0604020202020204" charset="0"/>
              </a:rPr>
              <a:t>Intensidad</a:t>
            </a:r>
            <a:r>
              <a:rPr lang="es-ES" altLang="es-CL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10691" y="1517073"/>
            <a:ext cx="453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L" b="1" dirty="0"/>
              <a:t>¿Cómo se representa la intensidad de la fuerza?</a:t>
            </a:r>
            <a:endParaRPr lang="es-ES" altLang="es-CL" dirty="0"/>
          </a:p>
          <a:p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2410691" y="2040293"/>
            <a:ext cx="453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L" sz="1600" dirty="0"/>
              <a:t>La Intensidad se representa en el tamaño del vector, vector más largo mayor intensidad.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293053" y="3422505"/>
            <a:ext cx="1871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949719" y="2846242"/>
            <a:ext cx="3240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" name="CuadroTexto 4"/>
          <p:cNvSpPr txBox="1"/>
          <p:nvPr/>
        </p:nvSpPr>
        <p:spPr>
          <a:xfrm>
            <a:off x="2283293" y="3605646"/>
            <a:ext cx="4785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altLang="es-CL" b="1" dirty="0"/>
              <a:t>Por ejemplo:</a:t>
            </a:r>
          </a:p>
          <a:p>
            <a:pPr eaLnBrk="1" hangingPunct="1"/>
            <a:r>
              <a:rPr lang="es-ES" altLang="es-CL" dirty="0"/>
              <a:t>La Intensidad de la fuerza representada con el primer  vector es mayor que la del segundo vector.</a:t>
            </a:r>
          </a:p>
          <a:p>
            <a:endParaRPr lang="es-CL" dirty="0"/>
          </a:p>
        </p:txBody>
      </p:sp>
      <p:pic>
        <p:nvPicPr>
          <p:cNvPr id="18" name="Google Shape;205;p31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5757162" flipH="1">
            <a:off x="2070783" y="2925720"/>
            <a:ext cx="866623" cy="51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23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317173" y="805417"/>
            <a:ext cx="462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L" sz="3200" b="1" dirty="0">
                <a:solidFill>
                  <a:schemeClr val="accent3">
                    <a:lumMod val="75000"/>
                  </a:schemeClr>
                </a:solidFill>
                <a:latin typeface="Concert One" panose="020B0604020202020204" charset="0"/>
              </a:rPr>
              <a:t>Sentido</a:t>
            </a:r>
            <a:endParaRPr lang="es-ES" altLang="es-CL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68262" y="1309813"/>
            <a:ext cx="4530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altLang="es-CL" sz="1600" b="1" dirty="0"/>
              <a:t>El Sentido de la fuerza</a:t>
            </a:r>
            <a:r>
              <a:rPr lang="es-ES" altLang="es-CL" sz="1600" dirty="0"/>
              <a:t>: Corresponde hacía donde va o para donde se aplica la fuerza</a:t>
            </a:r>
          </a:p>
          <a:p>
            <a:pPr eaLnBrk="1" hangingPunct="1"/>
            <a:r>
              <a:rPr lang="es-ES" altLang="es-CL" sz="1600" dirty="0"/>
              <a:t>El </a:t>
            </a:r>
            <a:r>
              <a:rPr lang="es-ES" altLang="es-CL" sz="1600" b="1" dirty="0"/>
              <a:t>sentido</a:t>
            </a:r>
            <a:r>
              <a:rPr lang="es-ES" altLang="es-CL" sz="1600" dirty="0"/>
              <a:t>: se representa a través de la punta o extremo, es decir por la flecha.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05516" y="3534016"/>
            <a:ext cx="4785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altLang="es-CL" b="1" dirty="0"/>
              <a:t>Por ejemplo:</a:t>
            </a:r>
          </a:p>
          <a:p>
            <a:pPr eaLnBrk="1" hangingPunct="1"/>
            <a:r>
              <a:rPr lang="es-ES" altLang="es-CL" dirty="0"/>
              <a:t>Si una persona levanta un objeto con su mano desde el suelo, la dirección de la fuerza es vertical, mientras que su sentido es hacia arriba. 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707986" y="2516886"/>
            <a:ext cx="3527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235411" y="2516886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428711" y="2889799"/>
            <a:ext cx="30241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3146495" y="2889799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2205517" y="3029034"/>
            <a:ext cx="4785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L" dirty="0"/>
              <a:t>El </a:t>
            </a:r>
            <a:r>
              <a:rPr lang="es-ES" altLang="es-CL" b="1" dirty="0"/>
              <a:t>sentido</a:t>
            </a:r>
            <a:r>
              <a:rPr lang="es-ES" altLang="es-CL" dirty="0"/>
              <a:t> puede ser: hacia la izquierda, hacia la derecha, hacia abajo o hacia arriba.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19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057401" y="786970"/>
            <a:ext cx="4935682" cy="910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s-ES" altLang="es-CL" sz="1800" dirty="0"/>
              <a:t>Representación de una fuerza mediante un vector (elementos del vector fuerza)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601085" y="986848"/>
            <a:ext cx="7704137" cy="40322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9950160">
            <a:off x="5627929" y="1689483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1600" dirty="0">
                <a:solidFill>
                  <a:srgbClr val="0000CC"/>
                </a:solidFill>
                <a:latin typeface="Verdana" pitchFamily="34" charset="0"/>
              </a:rPr>
              <a:t>dirección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912610" y="3199823"/>
            <a:ext cx="730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3955472" y="2520373"/>
            <a:ext cx="1428750" cy="746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5269922" y="2510848"/>
            <a:ext cx="127000" cy="104775"/>
          </a:xfrm>
          <a:custGeom>
            <a:avLst/>
            <a:gdLst>
              <a:gd name="T0" fmla="*/ 0 w 80"/>
              <a:gd name="T1" fmla="*/ 3175 h 66"/>
              <a:gd name="T2" fmla="*/ 127000 w 80"/>
              <a:gd name="T3" fmla="*/ 0 h 66"/>
              <a:gd name="T4" fmla="*/ 71437 w 80"/>
              <a:gd name="T5" fmla="*/ 104775 h 66"/>
              <a:gd name="T6" fmla="*/ 0 60000 65536"/>
              <a:gd name="T7" fmla="*/ 0 60000 65536"/>
              <a:gd name="T8" fmla="*/ 0 60000 65536"/>
              <a:gd name="T9" fmla="*/ 0 w 80"/>
              <a:gd name="T10" fmla="*/ 0 h 66"/>
              <a:gd name="T11" fmla="*/ 80 w 8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66">
                <a:moveTo>
                  <a:pt x="0" y="2"/>
                </a:moveTo>
                <a:lnTo>
                  <a:pt x="80" y="0"/>
                </a:lnTo>
                <a:lnTo>
                  <a:pt x="45" y="66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88760" y="3531611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1600">
                <a:solidFill>
                  <a:srgbClr val="0000CC"/>
                </a:solidFill>
                <a:latin typeface="Verdana" pitchFamily="34" charset="0"/>
              </a:rPr>
              <a:t>Punto de aplicación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 rot="-1688392">
            <a:off x="4214235" y="246004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1600">
                <a:solidFill>
                  <a:srgbClr val="0000CC"/>
                </a:solidFill>
                <a:latin typeface="Verdana" pitchFamily="34" charset="0"/>
              </a:rPr>
              <a:t>valor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04847" y="2775961"/>
            <a:ext cx="107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L" sz="1400">
                <a:solidFill>
                  <a:srgbClr val="0000CC"/>
                </a:solidFill>
                <a:latin typeface="Verdana" pitchFamily="34" charset="0"/>
              </a:rPr>
              <a:t>sentido</a:t>
            </a:r>
          </a:p>
        </p:txBody>
      </p:sp>
    </p:spTree>
    <p:extLst>
      <p:ext uri="{BB962C8B-B14F-4D97-AF65-F5344CB8AC3E}">
        <p14:creationId xmlns:p14="http://schemas.microsoft.com/office/powerpoint/2010/main" val="18892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32340"/>
            <a:ext cx="3931647" cy="923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s-CL" sz="2400" b="0" kern="1200" dirty="0">
                <a:solidFill>
                  <a:schemeClr val="tx1"/>
                </a:solidFill>
              </a:rPr>
              <a:t>¿Qué efectos provocan las fuerza sobre los cuerpos?</a:t>
            </a:r>
          </a:p>
        </p:txBody>
      </p:sp>
      <p:pic>
        <p:nvPicPr>
          <p:cNvPr id="10" name="2 Imagen" descr="esponj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07" y="1421997"/>
            <a:ext cx="1267719" cy="1327477"/>
          </a:xfrm>
          <a:prstGeom prst="rect">
            <a:avLst/>
          </a:prstGeom>
        </p:spPr>
      </p:pic>
      <p:pic>
        <p:nvPicPr>
          <p:cNvPr id="11" name="5 Imagen" descr="plasticina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6" t="9480"/>
          <a:stretch>
            <a:fillRect/>
          </a:stretch>
        </p:blipFill>
        <p:spPr>
          <a:xfrm>
            <a:off x="727056" y="2963204"/>
            <a:ext cx="1416915" cy="1608795"/>
          </a:xfrm>
          <a:prstGeom prst="rect">
            <a:avLst/>
          </a:prstGeom>
        </p:spPr>
      </p:pic>
      <p:pic>
        <p:nvPicPr>
          <p:cNvPr id="18" name="11 Imagen" descr="raton y caracol de plastilin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18" y="3209905"/>
            <a:ext cx="1919812" cy="1071570"/>
          </a:xfrm>
          <a:prstGeom prst="rect">
            <a:avLst/>
          </a:prstGeom>
        </p:spPr>
      </p:pic>
      <p:pic>
        <p:nvPicPr>
          <p:cNvPr id="19" name="8 Imagen" descr="plasticina 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984" y="1421132"/>
            <a:ext cx="1328342" cy="13283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27863" y="586126"/>
            <a:ext cx="37926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L" sz="2000" kern="1200" dirty="0">
                <a:solidFill>
                  <a:schemeClr val="tx1"/>
                </a:solidFill>
              </a:rPr>
              <a:t>Cambia la forma de los cuerpos, es decir, los deforma, algunos después vuelven a su forma original otros no </a:t>
            </a:r>
          </a:p>
          <a:p>
            <a:endParaRPr lang="es-CL" dirty="0"/>
          </a:p>
        </p:txBody>
      </p:sp>
      <p:pic>
        <p:nvPicPr>
          <p:cNvPr id="20" name="9 Imagen" descr="Imagen-animada-Cama-0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085" y="1986405"/>
            <a:ext cx="1928842" cy="2548202"/>
          </a:xfrm>
          <a:prstGeom prst="rect">
            <a:avLst/>
          </a:prstGeom>
        </p:spPr>
      </p:pic>
      <p:pic>
        <p:nvPicPr>
          <p:cNvPr id="21" name="Google Shape;205;p31"/>
          <p:cNvPicPr preferRelativeResize="0"/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 rot="14107319" flipH="1" flipV="1">
            <a:off x="3761647" y="1387034"/>
            <a:ext cx="1117795" cy="68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441</Words>
  <Application>Microsoft Office PowerPoint</Application>
  <PresentationFormat>Presentación en pantalla (16:9)</PresentationFormat>
  <Paragraphs>43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Candara</vt:lpstr>
      <vt:lpstr>Concert One</vt:lpstr>
      <vt:lpstr>Coming Soon</vt:lpstr>
      <vt:lpstr>Roboto Mono Regular</vt:lpstr>
      <vt:lpstr>Verdana</vt:lpstr>
      <vt:lpstr>Arial</vt:lpstr>
      <vt:lpstr>Notebook Lesson</vt:lpstr>
      <vt:lpstr>“Fuerza y Movimiento”</vt:lpstr>
      <vt:lpstr>OBSERVA EL SIGUIENTE VIDEO:</vt:lpstr>
      <vt:lpstr>Presentación de PowerPoint</vt:lpstr>
      <vt:lpstr>¿Cómo se representan  las fuerzas?</vt:lpstr>
      <vt:lpstr>Elementos de un Vector</vt:lpstr>
      <vt:lpstr>Presentación de PowerPoint</vt:lpstr>
      <vt:lpstr>Presentación de PowerPoint</vt:lpstr>
      <vt:lpstr>Representación de una fuerza mediante un vector (elementos del vector fuerza)</vt:lpstr>
      <vt:lpstr>¿Qué efectos provocan las fuerza sobre los cuerpos?</vt:lpstr>
      <vt:lpstr>¿Qué efectos provocan las fuerza sobre los cuerpos?</vt:lpstr>
      <vt:lpstr>¿Qué efectos provocan las fuerza sobre los cuerpos?</vt:lpstr>
      <vt:lpstr>¿Qué efectos provocan las fuerza sobre los cuerpos?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María Eugenia Lucero Martínez</cp:lastModifiedBy>
  <cp:revision>41</cp:revision>
  <dcterms:modified xsi:type="dcterms:W3CDTF">2021-04-01T11:05:31Z</dcterms:modified>
</cp:coreProperties>
</file>