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EB74CA-1833-4663-82CA-437E2F8A0094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05029FC-A6DA-4A78-9BEC-E7A5D780717B}">
      <dgm:prSet/>
      <dgm:spPr/>
      <dgm:t>
        <a:bodyPr/>
        <a:lstStyle/>
        <a:p>
          <a:r>
            <a:rPr lang="es-CL"/>
            <a:t>El rey Juan II de Portugal rechazó la propuesta de Cristóbal Colón (Genovés). El tenía la idea de llegar al Lejano Oriente cruzando el Océano Atlántico.</a:t>
          </a:r>
          <a:endParaRPr lang="en-US"/>
        </a:p>
      </dgm:t>
    </dgm:pt>
    <dgm:pt modelId="{57BEE91E-2AE3-4864-A9B8-D0BB8797FE1B}" type="parTrans" cxnId="{0937B274-FAE3-4FEC-B756-1B77208B5137}">
      <dgm:prSet/>
      <dgm:spPr/>
      <dgm:t>
        <a:bodyPr/>
        <a:lstStyle/>
        <a:p>
          <a:endParaRPr lang="en-US"/>
        </a:p>
      </dgm:t>
    </dgm:pt>
    <dgm:pt modelId="{A12466A3-E039-4B86-9C16-263B7E1A9762}" type="sibTrans" cxnId="{0937B274-FAE3-4FEC-B756-1B77208B5137}">
      <dgm:prSet/>
      <dgm:spPr/>
      <dgm:t>
        <a:bodyPr/>
        <a:lstStyle/>
        <a:p>
          <a:endParaRPr lang="en-US"/>
        </a:p>
      </dgm:t>
    </dgm:pt>
    <dgm:pt modelId="{0A9C21D1-EF66-4898-A34D-0A242B4E0BA4}">
      <dgm:prSet/>
      <dgm:spPr/>
      <dgm:t>
        <a:bodyPr/>
        <a:lstStyle/>
        <a:p>
          <a:r>
            <a:rPr lang="es-CL"/>
            <a:t>Colón sabía que la Tierra era esférica, pero no manejaba mucho sus dimensiones, por lo que creía que un viaje entre Europa y Asia era más corto de lo que realmente era.</a:t>
          </a:r>
          <a:endParaRPr lang="en-US"/>
        </a:p>
      </dgm:t>
    </dgm:pt>
    <dgm:pt modelId="{189770B6-B529-437F-9A51-51C140C98712}" type="parTrans" cxnId="{FA026AE7-4CE7-4CF6-895A-2FAB743B1DAE}">
      <dgm:prSet/>
      <dgm:spPr/>
      <dgm:t>
        <a:bodyPr/>
        <a:lstStyle/>
        <a:p>
          <a:endParaRPr lang="en-US"/>
        </a:p>
      </dgm:t>
    </dgm:pt>
    <dgm:pt modelId="{13344CEA-CB69-42E1-B0C5-F372347EF684}" type="sibTrans" cxnId="{FA026AE7-4CE7-4CF6-895A-2FAB743B1DAE}">
      <dgm:prSet/>
      <dgm:spPr/>
      <dgm:t>
        <a:bodyPr/>
        <a:lstStyle/>
        <a:p>
          <a:endParaRPr lang="en-US"/>
        </a:p>
      </dgm:t>
    </dgm:pt>
    <dgm:pt modelId="{17438445-2A51-4D21-8BFD-89CC541B6B7A}" type="pres">
      <dgm:prSet presAssocID="{9EEB74CA-1833-4663-82CA-437E2F8A0094}" presName="Name0" presStyleCnt="0">
        <dgm:presLayoutVars>
          <dgm:dir/>
          <dgm:animLvl val="lvl"/>
          <dgm:resizeHandles val="exact"/>
        </dgm:presLayoutVars>
      </dgm:prSet>
      <dgm:spPr/>
    </dgm:pt>
    <dgm:pt modelId="{C964A8B5-42D2-408D-A61D-922C90511711}" type="pres">
      <dgm:prSet presAssocID="{0A9C21D1-EF66-4898-A34D-0A242B4E0BA4}" presName="boxAndChildren" presStyleCnt="0"/>
      <dgm:spPr/>
    </dgm:pt>
    <dgm:pt modelId="{E2C86032-6AE0-4F72-9870-E93C57A82D52}" type="pres">
      <dgm:prSet presAssocID="{0A9C21D1-EF66-4898-A34D-0A242B4E0BA4}" presName="parentTextBox" presStyleLbl="node1" presStyleIdx="0" presStyleCnt="2"/>
      <dgm:spPr/>
    </dgm:pt>
    <dgm:pt modelId="{7C6543A9-402B-4789-84CF-F49C7F7C63E1}" type="pres">
      <dgm:prSet presAssocID="{A12466A3-E039-4B86-9C16-263B7E1A9762}" presName="sp" presStyleCnt="0"/>
      <dgm:spPr/>
    </dgm:pt>
    <dgm:pt modelId="{EC83351C-2F4F-4285-8755-5EB4846B3FD0}" type="pres">
      <dgm:prSet presAssocID="{905029FC-A6DA-4A78-9BEC-E7A5D780717B}" presName="arrowAndChildren" presStyleCnt="0"/>
      <dgm:spPr/>
    </dgm:pt>
    <dgm:pt modelId="{780F9B9C-8252-4AEA-93ED-3F4BABB62AB0}" type="pres">
      <dgm:prSet presAssocID="{905029FC-A6DA-4A78-9BEC-E7A5D780717B}" presName="parentTextArrow" presStyleLbl="node1" presStyleIdx="1" presStyleCnt="2"/>
      <dgm:spPr/>
    </dgm:pt>
  </dgm:ptLst>
  <dgm:cxnLst>
    <dgm:cxn modelId="{50F14516-DDCD-4C9C-9F20-D31D45DA5B92}" type="presOf" srcId="{0A9C21D1-EF66-4898-A34D-0A242B4E0BA4}" destId="{E2C86032-6AE0-4F72-9870-E93C57A82D52}" srcOrd="0" destOrd="0" presId="urn:microsoft.com/office/officeart/2005/8/layout/process4"/>
    <dgm:cxn modelId="{2C5D3041-C837-4E22-8614-58C27790FB9E}" type="presOf" srcId="{9EEB74CA-1833-4663-82CA-437E2F8A0094}" destId="{17438445-2A51-4D21-8BFD-89CC541B6B7A}" srcOrd="0" destOrd="0" presId="urn:microsoft.com/office/officeart/2005/8/layout/process4"/>
    <dgm:cxn modelId="{0937B274-FAE3-4FEC-B756-1B77208B5137}" srcId="{9EEB74CA-1833-4663-82CA-437E2F8A0094}" destId="{905029FC-A6DA-4A78-9BEC-E7A5D780717B}" srcOrd="0" destOrd="0" parTransId="{57BEE91E-2AE3-4864-A9B8-D0BB8797FE1B}" sibTransId="{A12466A3-E039-4B86-9C16-263B7E1A9762}"/>
    <dgm:cxn modelId="{648BDBBC-9117-4B3D-9FE7-67D7B25812E0}" type="presOf" srcId="{905029FC-A6DA-4A78-9BEC-E7A5D780717B}" destId="{780F9B9C-8252-4AEA-93ED-3F4BABB62AB0}" srcOrd="0" destOrd="0" presId="urn:microsoft.com/office/officeart/2005/8/layout/process4"/>
    <dgm:cxn modelId="{FA026AE7-4CE7-4CF6-895A-2FAB743B1DAE}" srcId="{9EEB74CA-1833-4663-82CA-437E2F8A0094}" destId="{0A9C21D1-EF66-4898-A34D-0A242B4E0BA4}" srcOrd="1" destOrd="0" parTransId="{189770B6-B529-437F-9A51-51C140C98712}" sibTransId="{13344CEA-CB69-42E1-B0C5-F372347EF684}"/>
    <dgm:cxn modelId="{5952A60F-9F49-4790-BAE0-5568F56916CC}" type="presParOf" srcId="{17438445-2A51-4D21-8BFD-89CC541B6B7A}" destId="{C964A8B5-42D2-408D-A61D-922C90511711}" srcOrd="0" destOrd="0" presId="urn:microsoft.com/office/officeart/2005/8/layout/process4"/>
    <dgm:cxn modelId="{A7BF6115-2967-4972-928F-F8D38E4DFF53}" type="presParOf" srcId="{C964A8B5-42D2-408D-A61D-922C90511711}" destId="{E2C86032-6AE0-4F72-9870-E93C57A82D52}" srcOrd="0" destOrd="0" presId="urn:microsoft.com/office/officeart/2005/8/layout/process4"/>
    <dgm:cxn modelId="{85076AA5-09D3-4867-8897-1A1A51B0D0E0}" type="presParOf" srcId="{17438445-2A51-4D21-8BFD-89CC541B6B7A}" destId="{7C6543A9-402B-4789-84CF-F49C7F7C63E1}" srcOrd="1" destOrd="0" presId="urn:microsoft.com/office/officeart/2005/8/layout/process4"/>
    <dgm:cxn modelId="{789DC23D-B2A3-4C2D-9253-BE1435798220}" type="presParOf" srcId="{17438445-2A51-4D21-8BFD-89CC541B6B7A}" destId="{EC83351C-2F4F-4285-8755-5EB4846B3FD0}" srcOrd="2" destOrd="0" presId="urn:microsoft.com/office/officeart/2005/8/layout/process4"/>
    <dgm:cxn modelId="{20000A1C-565C-40FE-AB0C-2FD4E0104A2D}" type="presParOf" srcId="{EC83351C-2F4F-4285-8755-5EB4846B3FD0}" destId="{780F9B9C-8252-4AEA-93ED-3F4BABB62AB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6090A3-C670-4D12-BB41-39413F31F17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0A6467-F24B-4F3C-B37A-8DF2CEEC736C}">
      <dgm:prSet/>
      <dgm:spPr/>
      <dgm:t>
        <a:bodyPr/>
        <a:lstStyle/>
        <a:p>
          <a:r>
            <a:rPr lang="es-CL"/>
            <a:t>Fernando II de Aragón e Isabel I de Castilla, conocidos como los reyes católicos, destinaron gran parte de sus recursos a la Reconquista de la Península Ibérica, invadida por los musulmanes.</a:t>
          </a:r>
          <a:endParaRPr lang="en-US"/>
        </a:p>
      </dgm:t>
    </dgm:pt>
    <dgm:pt modelId="{5C63E34F-120F-4452-81AC-BE304C28F7F2}" type="parTrans" cxnId="{00D9991F-36D9-43AB-BAA8-A6A03D6CC5A1}">
      <dgm:prSet/>
      <dgm:spPr/>
      <dgm:t>
        <a:bodyPr/>
        <a:lstStyle/>
        <a:p>
          <a:endParaRPr lang="en-US"/>
        </a:p>
      </dgm:t>
    </dgm:pt>
    <dgm:pt modelId="{4E636A5A-7A6D-4640-9124-817759D92C70}" type="sibTrans" cxnId="{00D9991F-36D9-43AB-BAA8-A6A03D6CC5A1}">
      <dgm:prSet/>
      <dgm:spPr/>
      <dgm:t>
        <a:bodyPr/>
        <a:lstStyle/>
        <a:p>
          <a:endParaRPr lang="en-US"/>
        </a:p>
      </dgm:t>
    </dgm:pt>
    <dgm:pt modelId="{3D43269C-D776-44E4-9DFC-5F264ACBBA5A}">
      <dgm:prSet/>
      <dgm:spPr/>
      <dgm:t>
        <a:bodyPr/>
        <a:lstStyle/>
        <a:p>
          <a:r>
            <a:rPr lang="es-CL"/>
            <a:t>Cuando Cristóbal Colón les planteó su idea, ellos la rechazaron. Pasó mucho tiempo para que ellos apoyaran su aventura.</a:t>
          </a:r>
          <a:endParaRPr lang="en-US"/>
        </a:p>
      </dgm:t>
    </dgm:pt>
    <dgm:pt modelId="{6FB502DE-07FE-41D3-9DB0-FB61C0E24CA0}" type="parTrans" cxnId="{21E4647D-5DCF-4EC6-88DA-64C1827F92AD}">
      <dgm:prSet/>
      <dgm:spPr/>
      <dgm:t>
        <a:bodyPr/>
        <a:lstStyle/>
        <a:p>
          <a:endParaRPr lang="en-US"/>
        </a:p>
      </dgm:t>
    </dgm:pt>
    <dgm:pt modelId="{E256E451-C3F9-44DB-9B39-93767304A902}" type="sibTrans" cxnId="{21E4647D-5DCF-4EC6-88DA-64C1827F92AD}">
      <dgm:prSet/>
      <dgm:spPr/>
      <dgm:t>
        <a:bodyPr/>
        <a:lstStyle/>
        <a:p>
          <a:endParaRPr lang="en-US"/>
        </a:p>
      </dgm:t>
    </dgm:pt>
    <dgm:pt modelId="{ACB7A2FE-8E9A-4E62-8492-FC877E73E2A2}" type="pres">
      <dgm:prSet presAssocID="{1C6090A3-C670-4D12-BB41-39413F31F17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D32AE68-129B-4666-8811-CF47976B74EC}" type="pres">
      <dgm:prSet presAssocID="{C80A6467-F24B-4F3C-B37A-8DF2CEEC736C}" presName="hierRoot1" presStyleCnt="0"/>
      <dgm:spPr/>
    </dgm:pt>
    <dgm:pt modelId="{F43EA112-02E9-40B3-BF86-0C31617B45A7}" type="pres">
      <dgm:prSet presAssocID="{C80A6467-F24B-4F3C-B37A-8DF2CEEC736C}" presName="composite" presStyleCnt="0"/>
      <dgm:spPr/>
    </dgm:pt>
    <dgm:pt modelId="{69A4382E-F265-4CEC-B9BB-2A024C7A368D}" type="pres">
      <dgm:prSet presAssocID="{C80A6467-F24B-4F3C-B37A-8DF2CEEC736C}" presName="background" presStyleLbl="node0" presStyleIdx="0" presStyleCnt="2"/>
      <dgm:spPr/>
    </dgm:pt>
    <dgm:pt modelId="{60DF5AAE-932E-4EE3-9D1F-63351E27EE4F}" type="pres">
      <dgm:prSet presAssocID="{C80A6467-F24B-4F3C-B37A-8DF2CEEC736C}" presName="text" presStyleLbl="fgAcc0" presStyleIdx="0" presStyleCnt="2">
        <dgm:presLayoutVars>
          <dgm:chPref val="3"/>
        </dgm:presLayoutVars>
      </dgm:prSet>
      <dgm:spPr/>
    </dgm:pt>
    <dgm:pt modelId="{35623752-B664-4AA9-AD49-E5B3BC2BCD87}" type="pres">
      <dgm:prSet presAssocID="{C80A6467-F24B-4F3C-B37A-8DF2CEEC736C}" presName="hierChild2" presStyleCnt="0"/>
      <dgm:spPr/>
    </dgm:pt>
    <dgm:pt modelId="{D702D27C-5B69-476D-99A1-802AA43EE650}" type="pres">
      <dgm:prSet presAssocID="{3D43269C-D776-44E4-9DFC-5F264ACBBA5A}" presName="hierRoot1" presStyleCnt="0"/>
      <dgm:spPr/>
    </dgm:pt>
    <dgm:pt modelId="{82DB7678-9C2F-4005-9504-F28228C3DB1E}" type="pres">
      <dgm:prSet presAssocID="{3D43269C-D776-44E4-9DFC-5F264ACBBA5A}" presName="composite" presStyleCnt="0"/>
      <dgm:spPr/>
    </dgm:pt>
    <dgm:pt modelId="{5D0573A9-D91D-4774-AB52-0BEEFC4E38B0}" type="pres">
      <dgm:prSet presAssocID="{3D43269C-D776-44E4-9DFC-5F264ACBBA5A}" presName="background" presStyleLbl="node0" presStyleIdx="1" presStyleCnt="2"/>
      <dgm:spPr/>
    </dgm:pt>
    <dgm:pt modelId="{5EE6EDA4-5DDB-48FA-9FB6-9E345B852908}" type="pres">
      <dgm:prSet presAssocID="{3D43269C-D776-44E4-9DFC-5F264ACBBA5A}" presName="text" presStyleLbl="fgAcc0" presStyleIdx="1" presStyleCnt="2">
        <dgm:presLayoutVars>
          <dgm:chPref val="3"/>
        </dgm:presLayoutVars>
      </dgm:prSet>
      <dgm:spPr/>
    </dgm:pt>
    <dgm:pt modelId="{6D98C42A-FA2A-4413-93F2-D4445D66F534}" type="pres">
      <dgm:prSet presAssocID="{3D43269C-D776-44E4-9DFC-5F264ACBBA5A}" presName="hierChild2" presStyleCnt="0"/>
      <dgm:spPr/>
    </dgm:pt>
  </dgm:ptLst>
  <dgm:cxnLst>
    <dgm:cxn modelId="{00D9991F-36D9-43AB-BAA8-A6A03D6CC5A1}" srcId="{1C6090A3-C670-4D12-BB41-39413F31F177}" destId="{C80A6467-F24B-4F3C-B37A-8DF2CEEC736C}" srcOrd="0" destOrd="0" parTransId="{5C63E34F-120F-4452-81AC-BE304C28F7F2}" sibTransId="{4E636A5A-7A6D-4640-9124-817759D92C70}"/>
    <dgm:cxn modelId="{452D3139-AC69-4A1E-BB8D-19705FD044C0}" type="presOf" srcId="{C80A6467-F24B-4F3C-B37A-8DF2CEEC736C}" destId="{60DF5AAE-932E-4EE3-9D1F-63351E27EE4F}" srcOrd="0" destOrd="0" presId="urn:microsoft.com/office/officeart/2005/8/layout/hierarchy1"/>
    <dgm:cxn modelId="{21E4647D-5DCF-4EC6-88DA-64C1827F92AD}" srcId="{1C6090A3-C670-4D12-BB41-39413F31F177}" destId="{3D43269C-D776-44E4-9DFC-5F264ACBBA5A}" srcOrd="1" destOrd="0" parTransId="{6FB502DE-07FE-41D3-9DB0-FB61C0E24CA0}" sibTransId="{E256E451-C3F9-44DB-9B39-93767304A902}"/>
    <dgm:cxn modelId="{5E7E05BF-5F6B-4145-8A91-B37789961931}" type="presOf" srcId="{1C6090A3-C670-4D12-BB41-39413F31F177}" destId="{ACB7A2FE-8E9A-4E62-8492-FC877E73E2A2}" srcOrd="0" destOrd="0" presId="urn:microsoft.com/office/officeart/2005/8/layout/hierarchy1"/>
    <dgm:cxn modelId="{A7334CC8-5216-40CA-BF29-16EA2ADD383C}" type="presOf" srcId="{3D43269C-D776-44E4-9DFC-5F264ACBBA5A}" destId="{5EE6EDA4-5DDB-48FA-9FB6-9E345B852908}" srcOrd="0" destOrd="0" presId="urn:microsoft.com/office/officeart/2005/8/layout/hierarchy1"/>
    <dgm:cxn modelId="{0BB51A7A-540C-4D8C-83D5-38489131B434}" type="presParOf" srcId="{ACB7A2FE-8E9A-4E62-8492-FC877E73E2A2}" destId="{4D32AE68-129B-4666-8811-CF47976B74EC}" srcOrd="0" destOrd="0" presId="urn:microsoft.com/office/officeart/2005/8/layout/hierarchy1"/>
    <dgm:cxn modelId="{3EF50DE0-F69D-4EDB-B615-4DF5755BC53F}" type="presParOf" srcId="{4D32AE68-129B-4666-8811-CF47976B74EC}" destId="{F43EA112-02E9-40B3-BF86-0C31617B45A7}" srcOrd="0" destOrd="0" presId="urn:microsoft.com/office/officeart/2005/8/layout/hierarchy1"/>
    <dgm:cxn modelId="{59DE9F65-CC50-4A9D-A59E-575C2CB7E608}" type="presParOf" srcId="{F43EA112-02E9-40B3-BF86-0C31617B45A7}" destId="{69A4382E-F265-4CEC-B9BB-2A024C7A368D}" srcOrd="0" destOrd="0" presId="urn:microsoft.com/office/officeart/2005/8/layout/hierarchy1"/>
    <dgm:cxn modelId="{F0B127E5-CDA2-4EB5-A1C6-5A73087EEBD7}" type="presParOf" srcId="{F43EA112-02E9-40B3-BF86-0C31617B45A7}" destId="{60DF5AAE-932E-4EE3-9D1F-63351E27EE4F}" srcOrd="1" destOrd="0" presId="urn:microsoft.com/office/officeart/2005/8/layout/hierarchy1"/>
    <dgm:cxn modelId="{4C195DDE-0F11-4FF1-BCD5-F97A9F26BCC6}" type="presParOf" srcId="{4D32AE68-129B-4666-8811-CF47976B74EC}" destId="{35623752-B664-4AA9-AD49-E5B3BC2BCD87}" srcOrd="1" destOrd="0" presId="urn:microsoft.com/office/officeart/2005/8/layout/hierarchy1"/>
    <dgm:cxn modelId="{47F9A8E0-99FD-4FA1-B640-AE7549790CF1}" type="presParOf" srcId="{ACB7A2FE-8E9A-4E62-8492-FC877E73E2A2}" destId="{D702D27C-5B69-476D-99A1-802AA43EE650}" srcOrd="1" destOrd="0" presId="urn:microsoft.com/office/officeart/2005/8/layout/hierarchy1"/>
    <dgm:cxn modelId="{4F86B47F-4BA5-4ED5-915D-DB8CC383526A}" type="presParOf" srcId="{D702D27C-5B69-476D-99A1-802AA43EE650}" destId="{82DB7678-9C2F-4005-9504-F28228C3DB1E}" srcOrd="0" destOrd="0" presId="urn:microsoft.com/office/officeart/2005/8/layout/hierarchy1"/>
    <dgm:cxn modelId="{77D9057E-93E9-447A-A1C8-6F1725C56235}" type="presParOf" srcId="{82DB7678-9C2F-4005-9504-F28228C3DB1E}" destId="{5D0573A9-D91D-4774-AB52-0BEEFC4E38B0}" srcOrd="0" destOrd="0" presId="urn:microsoft.com/office/officeart/2005/8/layout/hierarchy1"/>
    <dgm:cxn modelId="{C7D3478D-94DA-48E0-A488-FB33AEE56798}" type="presParOf" srcId="{82DB7678-9C2F-4005-9504-F28228C3DB1E}" destId="{5EE6EDA4-5DDB-48FA-9FB6-9E345B852908}" srcOrd="1" destOrd="0" presId="urn:microsoft.com/office/officeart/2005/8/layout/hierarchy1"/>
    <dgm:cxn modelId="{E570186E-BAD6-4908-BAD5-DA390896A1B4}" type="presParOf" srcId="{D702D27C-5B69-476D-99A1-802AA43EE650}" destId="{6D98C42A-FA2A-4413-93F2-D4445D66F53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678FBC-3429-4930-A775-BE73E2409D29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DE0A3A5-18C8-44CA-97F3-1B39ACD43FDC}">
      <dgm:prSet/>
      <dgm:spPr/>
      <dgm:t>
        <a:bodyPr/>
        <a:lstStyle/>
        <a:p>
          <a:r>
            <a:rPr lang="es-CL"/>
            <a:t>En 1492 Colón recibió una respuesta positiva por parte de los reyes de España, y firmaron las “Capitulaciones de Santa Fe”.</a:t>
          </a:r>
          <a:endParaRPr lang="en-US"/>
        </a:p>
      </dgm:t>
    </dgm:pt>
    <dgm:pt modelId="{2B153F5B-C064-4D8F-8CAC-88A64843C977}" type="parTrans" cxnId="{8EC22551-D1B9-4EF9-97DA-BBDE4716AA14}">
      <dgm:prSet/>
      <dgm:spPr/>
      <dgm:t>
        <a:bodyPr/>
        <a:lstStyle/>
        <a:p>
          <a:endParaRPr lang="en-US"/>
        </a:p>
      </dgm:t>
    </dgm:pt>
    <dgm:pt modelId="{E68234CE-3CAD-4258-B323-6E98374D0A23}" type="sibTrans" cxnId="{8EC22551-D1B9-4EF9-97DA-BBDE4716AA14}">
      <dgm:prSet/>
      <dgm:spPr/>
      <dgm:t>
        <a:bodyPr/>
        <a:lstStyle/>
        <a:p>
          <a:endParaRPr lang="en-US"/>
        </a:p>
      </dgm:t>
    </dgm:pt>
    <dgm:pt modelId="{CC61E9BA-0628-4CC9-B5AA-2792582B8F9D}">
      <dgm:prSet/>
      <dgm:spPr/>
      <dgm:t>
        <a:bodyPr/>
        <a:lstStyle/>
        <a:p>
          <a:r>
            <a:rPr lang="es-CL"/>
            <a:t>Este documento establecía los derechos y deberes de cada una de las partes.</a:t>
          </a:r>
          <a:endParaRPr lang="en-US"/>
        </a:p>
      </dgm:t>
    </dgm:pt>
    <dgm:pt modelId="{2350FA46-CA82-4E04-A159-E0C6F85334DC}" type="parTrans" cxnId="{999C2E41-5DAB-43C4-AF48-6A504F110356}">
      <dgm:prSet/>
      <dgm:spPr/>
      <dgm:t>
        <a:bodyPr/>
        <a:lstStyle/>
        <a:p>
          <a:endParaRPr lang="en-US"/>
        </a:p>
      </dgm:t>
    </dgm:pt>
    <dgm:pt modelId="{DB836877-BA6A-435B-8942-39CF628D772B}" type="sibTrans" cxnId="{999C2E41-5DAB-43C4-AF48-6A504F110356}">
      <dgm:prSet/>
      <dgm:spPr/>
      <dgm:t>
        <a:bodyPr/>
        <a:lstStyle/>
        <a:p>
          <a:endParaRPr lang="en-US"/>
        </a:p>
      </dgm:t>
    </dgm:pt>
    <dgm:pt modelId="{404AF01B-C7DF-4E50-B136-A8F242D86ABC}" type="pres">
      <dgm:prSet presAssocID="{97678FBC-3429-4930-A775-BE73E2409D29}" presName="Name0" presStyleCnt="0">
        <dgm:presLayoutVars>
          <dgm:dir/>
          <dgm:animLvl val="lvl"/>
          <dgm:resizeHandles val="exact"/>
        </dgm:presLayoutVars>
      </dgm:prSet>
      <dgm:spPr/>
    </dgm:pt>
    <dgm:pt modelId="{E417B1F5-372D-4F5A-968C-FACE0C18FDDF}" type="pres">
      <dgm:prSet presAssocID="{CC61E9BA-0628-4CC9-B5AA-2792582B8F9D}" presName="boxAndChildren" presStyleCnt="0"/>
      <dgm:spPr/>
    </dgm:pt>
    <dgm:pt modelId="{83FFE45C-F12A-49CF-A07B-0F59A9929C89}" type="pres">
      <dgm:prSet presAssocID="{CC61E9BA-0628-4CC9-B5AA-2792582B8F9D}" presName="parentTextBox" presStyleLbl="node1" presStyleIdx="0" presStyleCnt="2"/>
      <dgm:spPr/>
    </dgm:pt>
    <dgm:pt modelId="{7F692C9E-087C-462D-B8CF-2505700156E0}" type="pres">
      <dgm:prSet presAssocID="{E68234CE-3CAD-4258-B323-6E98374D0A23}" presName="sp" presStyleCnt="0"/>
      <dgm:spPr/>
    </dgm:pt>
    <dgm:pt modelId="{7509BD0B-4887-4E52-B7E3-B56CBD0D65A8}" type="pres">
      <dgm:prSet presAssocID="{9DE0A3A5-18C8-44CA-97F3-1B39ACD43FDC}" presName="arrowAndChildren" presStyleCnt="0"/>
      <dgm:spPr/>
    </dgm:pt>
    <dgm:pt modelId="{871088DB-C0B0-45DA-8858-5EB02052B475}" type="pres">
      <dgm:prSet presAssocID="{9DE0A3A5-18C8-44CA-97F3-1B39ACD43FDC}" presName="parentTextArrow" presStyleLbl="node1" presStyleIdx="1" presStyleCnt="2"/>
      <dgm:spPr/>
    </dgm:pt>
  </dgm:ptLst>
  <dgm:cxnLst>
    <dgm:cxn modelId="{999C2E41-5DAB-43C4-AF48-6A504F110356}" srcId="{97678FBC-3429-4930-A775-BE73E2409D29}" destId="{CC61E9BA-0628-4CC9-B5AA-2792582B8F9D}" srcOrd="1" destOrd="0" parTransId="{2350FA46-CA82-4E04-A159-E0C6F85334DC}" sibTransId="{DB836877-BA6A-435B-8942-39CF628D772B}"/>
    <dgm:cxn modelId="{ABD6A345-9D9D-413E-B39F-F1AFAB9AAFC7}" type="presOf" srcId="{9DE0A3A5-18C8-44CA-97F3-1B39ACD43FDC}" destId="{871088DB-C0B0-45DA-8858-5EB02052B475}" srcOrd="0" destOrd="0" presId="urn:microsoft.com/office/officeart/2005/8/layout/process4"/>
    <dgm:cxn modelId="{6F7C376A-9CAC-407F-90C1-8152930CA25C}" type="presOf" srcId="{CC61E9BA-0628-4CC9-B5AA-2792582B8F9D}" destId="{83FFE45C-F12A-49CF-A07B-0F59A9929C89}" srcOrd="0" destOrd="0" presId="urn:microsoft.com/office/officeart/2005/8/layout/process4"/>
    <dgm:cxn modelId="{8EC22551-D1B9-4EF9-97DA-BBDE4716AA14}" srcId="{97678FBC-3429-4930-A775-BE73E2409D29}" destId="{9DE0A3A5-18C8-44CA-97F3-1B39ACD43FDC}" srcOrd="0" destOrd="0" parTransId="{2B153F5B-C064-4D8F-8CAC-88A64843C977}" sibTransId="{E68234CE-3CAD-4258-B323-6E98374D0A23}"/>
    <dgm:cxn modelId="{C29DBC7B-E7B2-45A5-A4BA-24327EB77D89}" type="presOf" srcId="{97678FBC-3429-4930-A775-BE73E2409D29}" destId="{404AF01B-C7DF-4E50-B136-A8F242D86ABC}" srcOrd="0" destOrd="0" presId="urn:microsoft.com/office/officeart/2005/8/layout/process4"/>
    <dgm:cxn modelId="{E1180C9D-ED2C-4376-981E-442F0AD67EFD}" type="presParOf" srcId="{404AF01B-C7DF-4E50-B136-A8F242D86ABC}" destId="{E417B1F5-372D-4F5A-968C-FACE0C18FDDF}" srcOrd="0" destOrd="0" presId="urn:microsoft.com/office/officeart/2005/8/layout/process4"/>
    <dgm:cxn modelId="{29F800C6-E80B-4C0E-BEE2-AA5EC657E999}" type="presParOf" srcId="{E417B1F5-372D-4F5A-968C-FACE0C18FDDF}" destId="{83FFE45C-F12A-49CF-A07B-0F59A9929C89}" srcOrd="0" destOrd="0" presId="urn:microsoft.com/office/officeart/2005/8/layout/process4"/>
    <dgm:cxn modelId="{05CAE8C6-9186-4994-8A8B-5960EFC10290}" type="presParOf" srcId="{404AF01B-C7DF-4E50-B136-A8F242D86ABC}" destId="{7F692C9E-087C-462D-B8CF-2505700156E0}" srcOrd="1" destOrd="0" presId="urn:microsoft.com/office/officeart/2005/8/layout/process4"/>
    <dgm:cxn modelId="{81DAA874-D448-4C34-8054-37B48E1C2447}" type="presParOf" srcId="{404AF01B-C7DF-4E50-B136-A8F242D86ABC}" destId="{7509BD0B-4887-4E52-B7E3-B56CBD0D65A8}" srcOrd="2" destOrd="0" presId="urn:microsoft.com/office/officeart/2005/8/layout/process4"/>
    <dgm:cxn modelId="{DC22D482-B1B1-4A0A-B9BC-288279DED837}" type="presParOf" srcId="{7509BD0B-4887-4E52-B7E3-B56CBD0D65A8}" destId="{871088DB-C0B0-45DA-8858-5EB02052B47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C1BAE0-0D13-4AD2-893B-C9ECD8B989C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F706C5-4B24-4481-BEA5-5CD789CD00DD}">
      <dgm:prSet/>
      <dgm:spPr/>
      <dgm:t>
        <a:bodyPr/>
        <a:lstStyle/>
        <a:p>
          <a:r>
            <a:rPr lang="es-CL"/>
            <a:t>Luego de su llegada a América, Cristóbal Colón recorrió algunas islas y regresó a España.</a:t>
          </a:r>
          <a:endParaRPr lang="en-US"/>
        </a:p>
      </dgm:t>
    </dgm:pt>
    <dgm:pt modelId="{53BCDD9F-1212-4CC8-9510-D73C45A18EF1}" type="parTrans" cxnId="{DC9124E9-9936-49E8-BDBD-5B7E98C4C63F}">
      <dgm:prSet/>
      <dgm:spPr/>
      <dgm:t>
        <a:bodyPr/>
        <a:lstStyle/>
        <a:p>
          <a:endParaRPr lang="en-US"/>
        </a:p>
      </dgm:t>
    </dgm:pt>
    <dgm:pt modelId="{63E84940-8C5F-4AA0-B463-FFC1DC7F5982}" type="sibTrans" cxnId="{DC9124E9-9936-49E8-BDBD-5B7E98C4C63F}">
      <dgm:prSet/>
      <dgm:spPr/>
      <dgm:t>
        <a:bodyPr/>
        <a:lstStyle/>
        <a:p>
          <a:endParaRPr lang="en-US"/>
        </a:p>
      </dgm:t>
    </dgm:pt>
    <dgm:pt modelId="{AD2398BD-A56F-4A4D-8F85-2D486201F7FD}">
      <dgm:prSet/>
      <dgm:spPr/>
      <dgm:t>
        <a:bodyPr/>
        <a:lstStyle/>
        <a:p>
          <a:r>
            <a:rPr lang="es-CL"/>
            <a:t>Volvió a América en 1493, 1498 y 1502.</a:t>
          </a:r>
          <a:endParaRPr lang="en-US"/>
        </a:p>
      </dgm:t>
    </dgm:pt>
    <dgm:pt modelId="{D16A2851-51BB-44AF-8482-0D08FA7BBA0A}" type="parTrans" cxnId="{3E2E7380-0D38-43D6-9D3A-5CCD39074C22}">
      <dgm:prSet/>
      <dgm:spPr/>
      <dgm:t>
        <a:bodyPr/>
        <a:lstStyle/>
        <a:p>
          <a:endParaRPr lang="en-US"/>
        </a:p>
      </dgm:t>
    </dgm:pt>
    <dgm:pt modelId="{9F657F99-B986-426B-B70E-EFE6CA744B97}" type="sibTrans" cxnId="{3E2E7380-0D38-43D6-9D3A-5CCD39074C22}">
      <dgm:prSet/>
      <dgm:spPr/>
      <dgm:t>
        <a:bodyPr/>
        <a:lstStyle/>
        <a:p>
          <a:endParaRPr lang="en-US"/>
        </a:p>
      </dgm:t>
    </dgm:pt>
    <dgm:pt modelId="{AC57E062-37CE-41FD-96B4-FF8E7941D4A1}">
      <dgm:prSet/>
      <dgm:spPr/>
      <dgm:t>
        <a:bodyPr/>
        <a:lstStyle/>
        <a:p>
          <a:r>
            <a:rPr lang="es-CL"/>
            <a:t>Recorrió las islas del Mar Caribe, como Guanahani o San Salvador, Cuba y La Española.</a:t>
          </a:r>
          <a:endParaRPr lang="en-US"/>
        </a:p>
      </dgm:t>
    </dgm:pt>
    <dgm:pt modelId="{EBDBDEF8-2794-425E-8183-77D9D84D3152}" type="parTrans" cxnId="{456E3545-5B2D-4723-9941-95885770D303}">
      <dgm:prSet/>
      <dgm:spPr/>
      <dgm:t>
        <a:bodyPr/>
        <a:lstStyle/>
        <a:p>
          <a:endParaRPr lang="en-US"/>
        </a:p>
      </dgm:t>
    </dgm:pt>
    <dgm:pt modelId="{CCA38BD7-7DC0-42D9-953E-831D5D062E92}" type="sibTrans" cxnId="{456E3545-5B2D-4723-9941-95885770D303}">
      <dgm:prSet/>
      <dgm:spPr/>
      <dgm:t>
        <a:bodyPr/>
        <a:lstStyle/>
        <a:p>
          <a:endParaRPr lang="en-US"/>
        </a:p>
      </dgm:t>
    </dgm:pt>
    <dgm:pt modelId="{F171DEC0-A3CE-43FC-8022-F6A4E137567D}">
      <dgm:prSet/>
      <dgm:spPr/>
      <dgm:t>
        <a:bodyPr/>
        <a:lstStyle/>
        <a:p>
          <a:r>
            <a:rPr lang="es-CL"/>
            <a:t>Colón falleció en 1506 pensando siempre que había llegado a las indias occidentales y no a un nuevo continente.</a:t>
          </a:r>
          <a:endParaRPr lang="en-US"/>
        </a:p>
      </dgm:t>
    </dgm:pt>
    <dgm:pt modelId="{BB800DC6-D6CC-41BF-8FA6-B046541249D6}" type="parTrans" cxnId="{1F99042D-C57D-436A-83EE-9BD5F08AC936}">
      <dgm:prSet/>
      <dgm:spPr/>
      <dgm:t>
        <a:bodyPr/>
        <a:lstStyle/>
        <a:p>
          <a:endParaRPr lang="en-US"/>
        </a:p>
      </dgm:t>
    </dgm:pt>
    <dgm:pt modelId="{76328C60-4014-4A8B-AA86-EDFF55F7FC33}" type="sibTrans" cxnId="{1F99042D-C57D-436A-83EE-9BD5F08AC936}">
      <dgm:prSet/>
      <dgm:spPr/>
      <dgm:t>
        <a:bodyPr/>
        <a:lstStyle/>
        <a:p>
          <a:endParaRPr lang="en-US"/>
        </a:p>
      </dgm:t>
    </dgm:pt>
    <dgm:pt modelId="{6242C2A5-0BB0-4273-9DF1-2F6C5924911A}" type="pres">
      <dgm:prSet presAssocID="{FEC1BAE0-0D13-4AD2-893B-C9ECD8B989C7}" presName="outerComposite" presStyleCnt="0">
        <dgm:presLayoutVars>
          <dgm:chMax val="5"/>
          <dgm:dir/>
          <dgm:resizeHandles val="exact"/>
        </dgm:presLayoutVars>
      </dgm:prSet>
      <dgm:spPr/>
    </dgm:pt>
    <dgm:pt modelId="{B1CC83E7-F5B1-4E5D-9AD7-7D645F5C45CB}" type="pres">
      <dgm:prSet presAssocID="{FEC1BAE0-0D13-4AD2-893B-C9ECD8B989C7}" presName="dummyMaxCanvas" presStyleCnt="0">
        <dgm:presLayoutVars/>
      </dgm:prSet>
      <dgm:spPr/>
    </dgm:pt>
    <dgm:pt modelId="{52A8AC88-8CA8-4DC3-8AC8-DC4A444C5C14}" type="pres">
      <dgm:prSet presAssocID="{FEC1BAE0-0D13-4AD2-893B-C9ECD8B989C7}" presName="FourNodes_1" presStyleLbl="node1" presStyleIdx="0" presStyleCnt="4">
        <dgm:presLayoutVars>
          <dgm:bulletEnabled val="1"/>
        </dgm:presLayoutVars>
      </dgm:prSet>
      <dgm:spPr/>
    </dgm:pt>
    <dgm:pt modelId="{A1C82EEA-6FCD-4294-AFB0-85CF137F701E}" type="pres">
      <dgm:prSet presAssocID="{FEC1BAE0-0D13-4AD2-893B-C9ECD8B989C7}" presName="FourNodes_2" presStyleLbl="node1" presStyleIdx="1" presStyleCnt="4">
        <dgm:presLayoutVars>
          <dgm:bulletEnabled val="1"/>
        </dgm:presLayoutVars>
      </dgm:prSet>
      <dgm:spPr/>
    </dgm:pt>
    <dgm:pt modelId="{FEF012DD-C183-4F83-9F43-64F75B11B105}" type="pres">
      <dgm:prSet presAssocID="{FEC1BAE0-0D13-4AD2-893B-C9ECD8B989C7}" presName="FourNodes_3" presStyleLbl="node1" presStyleIdx="2" presStyleCnt="4">
        <dgm:presLayoutVars>
          <dgm:bulletEnabled val="1"/>
        </dgm:presLayoutVars>
      </dgm:prSet>
      <dgm:spPr/>
    </dgm:pt>
    <dgm:pt modelId="{B629D080-B44C-478B-BCC5-CC131948A765}" type="pres">
      <dgm:prSet presAssocID="{FEC1BAE0-0D13-4AD2-893B-C9ECD8B989C7}" presName="FourNodes_4" presStyleLbl="node1" presStyleIdx="3" presStyleCnt="4">
        <dgm:presLayoutVars>
          <dgm:bulletEnabled val="1"/>
        </dgm:presLayoutVars>
      </dgm:prSet>
      <dgm:spPr/>
    </dgm:pt>
    <dgm:pt modelId="{3B33FAF3-1117-40DC-8F9D-E005622C8338}" type="pres">
      <dgm:prSet presAssocID="{FEC1BAE0-0D13-4AD2-893B-C9ECD8B989C7}" presName="FourConn_1-2" presStyleLbl="fgAccFollowNode1" presStyleIdx="0" presStyleCnt="3">
        <dgm:presLayoutVars>
          <dgm:bulletEnabled val="1"/>
        </dgm:presLayoutVars>
      </dgm:prSet>
      <dgm:spPr/>
    </dgm:pt>
    <dgm:pt modelId="{E5FF3E4E-97B5-41BA-8EC8-6901A45712ED}" type="pres">
      <dgm:prSet presAssocID="{FEC1BAE0-0D13-4AD2-893B-C9ECD8B989C7}" presName="FourConn_2-3" presStyleLbl="fgAccFollowNode1" presStyleIdx="1" presStyleCnt="3">
        <dgm:presLayoutVars>
          <dgm:bulletEnabled val="1"/>
        </dgm:presLayoutVars>
      </dgm:prSet>
      <dgm:spPr/>
    </dgm:pt>
    <dgm:pt modelId="{B45FDC8F-A95E-41E2-9673-AF9979760FA4}" type="pres">
      <dgm:prSet presAssocID="{FEC1BAE0-0D13-4AD2-893B-C9ECD8B989C7}" presName="FourConn_3-4" presStyleLbl="fgAccFollowNode1" presStyleIdx="2" presStyleCnt="3">
        <dgm:presLayoutVars>
          <dgm:bulletEnabled val="1"/>
        </dgm:presLayoutVars>
      </dgm:prSet>
      <dgm:spPr/>
    </dgm:pt>
    <dgm:pt modelId="{606B6383-D86E-4A63-9E9B-84E4A2399809}" type="pres">
      <dgm:prSet presAssocID="{FEC1BAE0-0D13-4AD2-893B-C9ECD8B989C7}" presName="FourNodes_1_text" presStyleLbl="node1" presStyleIdx="3" presStyleCnt="4">
        <dgm:presLayoutVars>
          <dgm:bulletEnabled val="1"/>
        </dgm:presLayoutVars>
      </dgm:prSet>
      <dgm:spPr/>
    </dgm:pt>
    <dgm:pt modelId="{18B72D4C-4104-4D00-833A-27E8851DE508}" type="pres">
      <dgm:prSet presAssocID="{FEC1BAE0-0D13-4AD2-893B-C9ECD8B989C7}" presName="FourNodes_2_text" presStyleLbl="node1" presStyleIdx="3" presStyleCnt="4">
        <dgm:presLayoutVars>
          <dgm:bulletEnabled val="1"/>
        </dgm:presLayoutVars>
      </dgm:prSet>
      <dgm:spPr/>
    </dgm:pt>
    <dgm:pt modelId="{9DDC9474-CEFF-4980-BB4B-0FC42B06E463}" type="pres">
      <dgm:prSet presAssocID="{FEC1BAE0-0D13-4AD2-893B-C9ECD8B989C7}" presName="FourNodes_3_text" presStyleLbl="node1" presStyleIdx="3" presStyleCnt="4">
        <dgm:presLayoutVars>
          <dgm:bulletEnabled val="1"/>
        </dgm:presLayoutVars>
      </dgm:prSet>
      <dgm:spPr/>
    </dgm:pt>
    <dgm:pt modelId="{E08A856C-DDDC-4C78-82DF-2FA7FABE8350}" type="pres">
      <dgm:prSet presAssocID="{FEC1BAE0-0D13-4AD2-893B-C9ECD8B989C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B62EB03-CFAB-4EC0-924A-BB9716B4FF09}" type="presOf" srcId="{F171DEC0-A3CE-43FC-8022-F6A4E137567D}" destId="{E08A856C-DDDC-4C78-82DF-2FA7FABE8350}" srcOrd="1" destOrd="0" presId="urn:microsoft.com/office/officeart/2005/8/layout/vProcess5"/>
    <dgm:cxn modelId="{447ADE15-8A50-49DF-9EB9-28CFB2279BA9}" type="presOf" srcId="{FEC1BAE0-0D13-4AD2-893B-C9ECD8B989C7}" destId="{6242C2A5-0BB0-4273-9DF1-2F6C5924911A}" srcOrd="0" destOrd="0" presId="urn:microsoft.com/office/officeart/2005/8/layout/vProcess5"/>
    <dgm:cxn modelId="{01938022-5712-4F7D-9A3C-24BFC3E30E86}" type="presOf" srcId="{AC57E062-37CE-41FD-96B4-FF8E7941D4A1}" destId="{FEF012DD-C183-4F83-9F43-64F75B11B105}" srcOrd="0" destOrd="0" presId="urn:microsoft.com/office/officeart/2005/8/layout/vProcess5"/>
    <dgm:cxn modelId="{90C13B2C-7BDF-431B-A0F3-9D7D4AC01E8D}" type="presOf" srcId="{F171DEC0-A3CE-43FC-8022-F6A4E137567D}" destId="{B629D080-B44C-478B-BCC5-CC131948A765}" srcOrd="0" destOrd="0" presId="urn:microsoft.com/office/officeart/2005/8/layout/vProcess5"/>
    <dgm:cxn modelId="{1F99042D-C57D-436A-83EE-9BD5F08AC936}" srcId="{FEC1BAE0-0D13-4AD2-893B-C9ECD8B989C7}" destId="{F171DEC0-A3CE-43FC-8022-F6A4E137567D}" srcOrd="3" destOrd="0" parTransId="{BB800DC6-D6CC-41BF-8FA6-B046541249D6}" sibTransId="{76328C60-4014-4A8B-AA86-EDFF55F7FC33}"/>
    <dgm:cxn modelId="{456E3545-5B2D-4723-9941-95885770D303}" srcId="{FEC1BAE0-0D13-4AD2-893B-C9ECD8B989C7}" destId="{AC57E062-37CE-41FD-96B4-FF8E7941D4A1}" srcOrd="2" destOrd="0" parTransId="{EBDBDEF8-2794-425E-8183-77D9D84D3152}" sibTransId="{CCA38BD7-7DC0-42D9-953E-831D5D062E92}"/>
    <dgm:cxn modelId="{8A0F9E4B-69D8-45FC-BAA3-B7D117C9A545}" type="presOf" srcId="{AC57E062-37CE-41FD-96B4-FF8E7941D4A1}" destId="{9DDC9474-CEFF-4980-BB4B-0FC42B06E463}" srcOrd="1" destOrd="0" presId="urn:microsoft.com/office/officeart/2005/8/layout/vProcess5"/>
    <dgm:cxn modelId="{DC442A71-57FF-4681-958D-23F9B1A8AAED}" type="presOf" srcId="{9F657F99-B986-426B-B70E-EFE6CA744B97}" destId="{E5FF3E4E-97B5-41BA-8EC8-6901A45712ED}" srcOrd="0" destOrd="0" presId="urn:microsoft.com/office/officeart/2005/8/layout/vProcess5"/>
    <dgm:cxn modelId="{3A8C1E7A-B418-40A3-A530-E1E35AF20442}" type="presOf" srcId="{CCA38BD7-7DC0-42D9-953E-831D5D062E92}" destId="{B45FDC8F-A95E-41E2-9673-AF9979760FA4}" srcOrd="0" destOrd="0" presId="urn:microsoft.com/office/officeart/2005/8/layout/vProcess5"/>
    <dgm:cxn modelId="{3E2E7380-0D38-43D6-9D3A-5CCD39074C22}" srcId="{FEC1BAE0-0D13-4AD2-893B-C9ECD8B989C7}" destId="{AD2398BD-A56F-4A4D-8F85-2D486201F7FD}" srcOrd="1" destOrd="0" parTransId="{D16A2851-51BB-44AF-8482-0D08FA7BBA0A}" sibTransId="{9F657F99-B986-426B-B70E-EFE6CA744B97}"/>
    <dgm:cxn modelId="{4C47E695-D5B1-4067-951D-E0B59CD06D8B}" type="presOf" srcId="{E4F706C5-4B24-4481-BEA5-5CD789CD00DD}" destId="{606B6383-D86E-4A63-9E9B-84E4A2399809}" srcOrd="1" destOrd="0" presId="urn:microsoft.com/office/officeart/2005/8/layout/vProcess5"/>
    <dgm:cxn modelId="{83A4C8D4-2657-4569-B712-BAEC1FF6D14A}" type="presOf" srcId="{E4F706C5-4B24-4481-BEA5-5CD789CD00DD}" destId="{52A8AC88-8CA8-4DC3-8AC8-DC4A444C5C14}" srcOrd="0" destOrd="0" presId="urn:microsoft.com/office/officeart/2005/8/layout/vProcess5"/>
    <dgm:cxn modelId="{B3BE16DE-947C-412F-A4FC-D245479E3C79}" type="presOf" srcId="{AD2398BD-A56F-4A4D-8F85-2D486201F7FD}" destId="{A1C82EEA-6FCD-4294-AFB0-85CF137F701E}" srcOrd="0" destOrd="0" presId="urn:microsoft.com/office/officeart/2005/8/layout/vProcess5"/>
    <dgm:cxn modelId="{D30D4CE0-E874-4E37-B2C9-59437BC2826E}" type="presOf" srcId="{63E84940-8C5F-4AA0-B463-FFC1DC7F5982}" destId="{3B33FAF3-1117-40DC-8F9D-E005622C8338}" srcOrd="0" destOrd="0" presId="urn:microsoft.com/office/officeart/2005/8/layout/vProcess5"/>
    <dgm:cxn modelId="{DC9124E9-9936-49E8-BDBD-5B7E98C4C63F}" srcId="{FEC1BAE0-0D13-4AD2-893B-C9ECD8B989C7}" destId="{E4F706C5-4B24-4481-BEA5-5CD789CD00DD}" srcOrd="0" destOrd="0" parTransId="{53BCDD9F-1212-4CC8-9510-D73C45A18EF1}" sibTransId="{63E84940-8C5F-4AA0-B463-FFC1DC7F5982}"/>
    <dgm:cxn modelId="{CD2DD0FD-662D-4DF0-987B-6D040287EE53}" type="presOf" srcId="{AD2398BD-A56F-4A4D-8F85-2D486201F7FD}" destId="{18B72D4C-4104-4D00-833A-27E8851DE508}" srcOrd="1" destOrd="0" presId="urn:microsoft.com/office/officeart/2005/8/layout/vProcess5"/>
    <dgm:cxn modelId="{1E4CE2FD-E800-47E8-8213-707884AFBC8C}" type="presParOf" srcId="{6242C2A5-0BB0-4273-9DF1-2F6C5924911A}" destId="{B1CC83E7-F5B1-4E5D-9AD7-7D645F5C45CB}" srcOrd="0" destOrd="0" presId="urn:microsoft.com/office/officeart/2005/8/layout/vProcess5"/>
    <dgm:cxn modelId="{09DB0B53-E0A9-4EB5-A872-BA50717BF3F1}" type="presParOf" srcId="{6242C2A5-0BB0-4273-9DF1-2F6C5924911A}" destId="{52A8AC88-8CA8-4DC3-8AC8-DC4A444C5C14}" srcOrd="1" destOrd="0" presId="urn:microsoft.com/office/officeart/2005/8/layout/vProcess5"/>
    <dgm:cxn modelId="{DB0E2CF4-9CD8-487A-B763-AC7ED6CEFEB2}" type="presParOf" srcId="{6242C2A5-0BB0-4273-9DF1-2F6C5924911A}" destId="{A1C82EEA-6FCD-4294-AFB0-85CF137F701E}" srcOrd="2" destOrd="0" presId="urn:microsoft.com/office/officeart/2005/8/layout/vProcess5"/>
    <dgm:cxn modelId="{BB16987E-DD66-41E9-B94D-22A9461060B0}" type="presParOf" srcId="{6242C2A5-0BB0-4273-9DF1-2F6C5924911A}" destId="{FEF012DD-C183-4F83-9F43-64F75B11B105}" srcOrd="3" destOrd="0" presId="urn:microsoft.com/office/officeart/2005/8/layout/vProcess5"/>
    <dgm:cxn modelId="{24EE6A7F-9105-458C-836F-E3C04CF8A165}" type="presParOf" srcId="{6242C2A5-0BB0-4273-9DF1-2F6C5924911A}" destId="{B629D080-B44C-478B-BCC5-CC131948A765}" srcOrd="4" destOrd="0" presId="urn:microsoft.com/office/officeart/2005/8/layout/vProcess5"/>
    <dgm:cxn modelId="{C2C4E56C-9F52-4426-89D1-44B019BA8BE1}" type="presParOf" srcId="{6242C2A5-0BB0-4273-9DF1-2F6C5924911A}" destId="{3B33FAF3-1117-40DC-8F9D-E005622C8338}" srcOrd="5" destOrd="0" presId="urn:microsoft.com/office/officeart/2005/8/layout/vProcess5"/>
    <dgm:cxn modelId="{6513636F-2AA9-4826-BCBB-F0949D509763}" type="presParOf" srcId="{6242C2A5-0BB0-4273-9DF1-2F6C5924911A}" destId="{E5FF3E4E-97B5-41BA-8EC8-6901A45712ED}" srcOrd="6" destOrd="0" presId="urn:microsoft.com/office/officeart/2005/8/layout/vProcess5"/>
    <dgm:cxn modelId="{81541A86-2782-4B52-9EA1-5BD4FA5DD255}" type="presParOf" srcId="{6242C2A5-0BB0-4273-9DF1-2F6C5924911A}" destId="{B45FDC8F-A95E-41E2-9673-AF9979760FA4}" srcOrd="7" destOrd="0" presId="urn:microsoft.com/office/officeart/2005/8/layout/vProcess5"/>
    <dgm:cxn modelId="{10E0C60D-71FC-442D-AB48-FEB76F47B06E}" type="presParOf" srcId="{6242C2A5-0BB0-4273-9DF1-2F6C5924911A}" destId="{606B6383-D86E-4A63-9E9B-84E4A2399809}" srcOrd="8" destOrd="0" presId="urn:microsoft.com/office/officeart/2005/8/layout/vProcess5"/>
    <dgm:cxn modelId="{7515180A-29E0-4C86-972E-50C3112DA900}" type="presParOf" srcId="{6242C2A5-0BB0-4273-9DF1-2F6C5924911A}" destId="{18B72D4C-4104-4D00-833A-27E8851DE508}" srcOrd="9" destOrd="0" presId="urn:microsoft.com/office/officeart/2005/8/layout/vProcess5"/>
    <dgm:cxn modelId="{946842BD-8CFA-4803-9474-85C795762156}" type="presParOf" srcId="{6242C2A5-0BB0-4273-9DF1-2F6C5924911A}" destId="{9DDC9474-CEFF-4980-BB4B-0FC42B06E463}" srcOrd="10" destOrd="0" presId="urn:microsoft.com/office/officeart/2005/8/layout/vProcess5"/>
    <dgm:cxn modelId="{02F7FD83-60D1-4FBE-8E50-7DB9974D3A08}" type="presParOf" srcId="{6242C2A5-0BB0-4273-9DF1-2F6C5924911A}" destId="{E08A856C-DDDC-4C78-82DF-2FA7FABE835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D5AF40-A993-42BA-97B5-710EFB2BFE64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DD200E4-768C-4D32-BC93-5A1A47EA364B}">
      <dgm:prSet/>
      <dgm:spPr/>
      <dgm:t>
        <a:bodyPr/>
        <a:lstStyle/>
        <a:p>
          <a:r>
            <a:rPr lang="es-CL"/>
            <a:t>Se llama así en homenaje a la primera persona que demostró que América era un nuevo continente: Américo Vespucio.</a:t>
          </a:r>
          <a:endParaRPr lang="en-US"/>
        </a:p>
      </dgm:t>
    </dgm:pt>
    <dgm:pt modelId="{36888AB6-026D-4D73-AADE-6451383EC417}" type="parTrans" cxnId="{05707C4B-E515-455A-B925-BEB231A17DA6}">
      <dgm:prSet/>
      <dgm:spPr/>
      <dgm:t>
        <a:bodyPr/>
        <a:lstStyle/>
        <a:p>
          <a:endParaRPr lang="en-US"/>
        </a:p>
      </dgm:t>
    </dgm:pt>
    <dgm:pt modelId="{EFACFA6F-024E-4DDE-88E2-23CB20D43E20}" type="sibTrans" cxnId="{05707C4B-E515-455A-B925-BEB231A17DA6}">
      <dgm:prSet/>
      <dgm:spPr/>
      <dgm:t>
        <a:bodyPr/>
        <a:lstStyle/>
        <a:p>
          <a:endParaRPr lang="en-US"/>
        </a:p>
      </dgm:t>
    </dgm:pt>
    <dgm:pt modelId="{39696138-6AD2-48BA-B058-63A62D746D9D}">
      <dgm:prSet/>
      <dgm:spPr/>
      <dgm:t>
        <a:bodyPr/>
        <a:lstStyle/>
        <a:p>
          <a:r>
            <a:rPr lang="es-CL"/>
            <a:t>Gracias al viaje que realizó en 1507 se elaboró el primer mapamundi que incorpora a América.</a:t>
          </a:r>
          <a:endParaRPr lang="en-US"/>
        </a:p>
      </dgm:t>
    </dgm:pt>
    <dgm:pt modelId="{E9CAB1C9-8E26-48A5-A441-E7F4785515F1}" type="parTrans" cxnId="{88820976-7C0B-4A67-ACD7-5C39C64CAA8B}">
      <dgm:prSet/>
      <dgm:spPr/>
      <dgm:t>
        <a:bodyPr/>
        <a:lstStyle/>
        <a:p>
          <a:endParaRPr lang="en-US"/>
        </a:p>
      </dgm:t>
    </dgm:pt>
    <dgm:pt modelId="{77D6C046-2B8F-4E0C-9C1F-EE1510216640}" type="sibTrans" cxnId="{88820976-7C0B-4A67-ACD7-5C39C64CAA8B}">
      <dgm:prSet/>
      <dgm:spPr/>
      <dgm:t>
        <a:bodyPr/>
        <a:lstStyle/>
        <a:p>
          <a:endParaRPr lang="en-US"/>
        </a:p>
      </dgm:t>
    </dgm:pt>
    <dgm:pt modelId="{CBE3BBE3-532C-4936-AE5B-39DCD90A854D}" type="pres">
      <dgm:prSet presAssocID="{50D5AF40-A993-42BA-97B5-710EFB2BFE64}" presName="vert0" presStyleCnt="0">
        <dgm:presLayoutVars>
          <dgm:dir/>
          <dgm:animOne val="branch"/>
          <dgm:animLvl val="lvl"/>
        </dgm:presLayoutVars>
      </dgm:prSet>
      <dgm:spPr/>
    </dgm:pt>
    <dgm:pt modelId="{62DF2C40-4FAF-4128-992B-F4CC25B75DF0}" type="pres">
      <dgm:prSet presAssocID="{4DD200E4-768C-4D32-BC93-5A1A47EA364B}" presName="thickLine" presStyleLbl="alignNode1" presStyleIdx="0" presStyleCnt="2"/>
      <dgm:spPr/>
    </dgm:pt>
    <dgm:pt modelId="{95F85312-04FE-4408-98D8-6F8876FF28F2}" type="pres">
      <dgm:prSet presAssocID="{4DD200E4-768C-4D32-BC93-5A1A47EA364B}" presName="horz1" presStyleCnt="0"/>
      <dgm:spPr/>
    </dgm:pt>
    <dgm:pt modelId="{FFFC9404-0261-4999-A0D2-0161F9567D51}" type="pres">
      <dgm:prSet presAssocID="{4DD200E4-768C-4D32-BC93-5A1A47EA364B}" presName="tx1" presStyleLbl="revTx" presStyleIdx="0" presStyleCnt="2"/>
      <dgm:spPr/>
    </dgm:pt>
    <dgm:pt modelId="{C24F7793-C6F0-4C0B-A76B-A471D8429ACE}" type="pres">
      <dgm:prSet presAssocID="{4DD200E4-768C-4D32-BC93-5A1A47EA364B}" presName="vert1" presStyleCnt="0"/>
      <dgm:spPr/>
    </dgm:pt>
    <dgm:pt modelId="{AE0CE5F3-C260-4246-8D3B-810FAE50910C}" type="pres">
      <dgm:prSet presAssocID="{39696138-6AD2-48BA-B058-63A62D746D9D}" presName="thickLine" presStyleLbl="alignNode1" presStyleIdx="1" presStyleCnt="2"/>
      <dgm:spPr/>
    </dgm:pt>
    <dgm:pt modelId="{D99D4993-9C9C-454A-BA25-E811CE7251B8}" type="pres">
      <dgm:prSet presAssocID="{39696138-6AD2-48BA-B058-63A62D746D9D}" presName="horz1" presStyleCnt="0"/>
      <dgm:spPr/>
    </dgm:pt>
    <dgm:pt modelId="{B277D3B6-A2E6-4CA3-A0F6-C5C07449D4A9}" type="pres">
      <dgm:prSet presAssocID="{39696138-6AD2-48BA-B058-63A62D746D9D}" presName="tx1" presStyleLbl="revTx" presStyleIdx="1" presStyleCnt="2"/>
      <dgm:spPr/>
    </dgm:pt>
    <dgm:pt modelId="{1E72AE4B-C6AB-44D6-A7E2-F4D9B6AACEAB}" type="pres">
      <dgm:prSet presAssocID="{39696138-6AD2-48BA-B058-63A62D746D9D}" presName="vert1" presStyleCnt="0"/>
      <dgm:spPr/>
    </dgm:pt>
  </dgm:ptLst>
  <dgm:cxnLst>
    <dgm:cxn modelId="{05707C4B-E515-455A-B925-BEB231A17DA6}" srcId="{50D5AF40-A993-42BA-97B5-710EFB2BFE64}" destId="{4DD200E4-768C-4D32-BC93-5A1A47EA364B}" srcOrd="0" destOrd="0" parTransId="{36888AB6-026D-4D73-AADE-6451383EC417}" sibTransId="{EFACFA6F-024E-4DDE-88E2-23CB20D43E20}"/>
    <dgm:cxn modelId="{19CD4150-6D7B-4DFD-956C-88AAF0014239}" type="presOf" srcId="{50D5AF40-A993-42BA-97B5-710EFB2BFE64}" destId="{CBE3BBE3-532C-4936-AE5B-39DCD90A854D}" srcOrd="0" destOrd="0" presId="urn:microsoft.com/office/officeart/2008/layout/LinedList"/>
    <dgm:cxn modelId="{88820976-7C0B-4A67-ACD7-5C39C64CAA8B}" srcId="{50D5AF40-A993-42BA-97B5-710EFB2BFE64}" destId="{39696138-6AD2-48BA-B058-63A62D746D9D}" srcOrd="1" destOrd="0" parTransId="{E9CAB1C9-8E26-48A5-A441-E7F4785515F1}" sibTransId="{77D6C046-2B8F-4E0C-9C1F-EE1510216640}"/>
    <dgm:cxn modelId="{73F90E7A-7905-4DCC-A929-45A856B0B75D}" type="presOf" srcId="{4DD200E4-768C-4D32-BC93-5A1A47EA364B}" destId="{FFFC9404-0261-4999-A0D2-0161F9567D51}" srcOrd="0" destOrd="0" presId="urn:microsoft.com/office/officeart/2008/layout/LinedList"/>
    <dgm:cxn modelId="{7969C5DD-D48F-41B7-9FDB-16AFB8E99559}" type="presOf" srcId="{39696138-6AD2-48BA-B058-63A62D746D9D}" destId="{B277D3B6-A2E6-4CA3-A0F6-C5C07449D4A9}" srcOrd="0" destOrd="0" presId="urn:microsoft.com/office/officeart/2008/layout/LinedList"/>
    <dgm:cxn modelId="{1550C15A-41A7-4835-B74D-91326CA016C9}" type="presParOf" srcId="{CBE3BBE3-532C-4936-AE5B-39DCD90A854D}" destId="{62DF2C40-4FAF-4128-992B-F4CC25B75DF0}" srcOrd="0" destOrd="0" presId="urn:microsoft.com/office/officeart/2008/layout/LinedList"/>
    <dgm:cxn modelId="{576B43F2-CC93-4CD6-A36F-2452769F3B81}" type="presParOf" srcId="{CBE3BBE3-532C-4936-AE5B-39DCD90A854D}" destId="{95F85312-04FE-4408-98D8-6F8876FF28F2}" srcOrd="1" destOrd="0" presId="urn:microsoft.com/office/officeart/2008/layout/LinedList"/>
    <dgm:cxn modelId="{BB3F8CA7-A010-4116-AAB7-09512DAEDAA1}" type="presParOf" srcId="{95F85312-04FE-4408-98D8-6F8876FF28F2}" destId="{FFFC9404-0261-4999-A0D2-0161F9567D51}" srcOrd="0" destOrd="0" presId="urn:microsoft.com/office/officeart/2008/layout/LinedList"/>
    <dgm:cxn modelId="{ACFAB4CC-3ACE-4B70-8ECF-ED141C1CC1C6}" type="presParOf" srcId="{95F85312-04FE-4408-98D8-6F8876FF28F2}" destId="{C24F7793-C6F0-4C0B-A76B-A471D8429ACE}" srcOrd="1" destOrd="0" presId="urn:microsoft.com/office/officeart/2008/layout/LinedList"/>
    <dgm:cxn modelId="{F10D725B-8661-4FE0-AEAA-42CFF6AA0AE2}" type="presParOf" srcId="{CBE3BBE3-532C-4936-AE5B-39DCD90A854D}" destId="{AE0CE5F3-C260-4246-8D3B-810FAE50910C}" srcOrd="2" destOrd="0" presId="urn:microsoft.com/office/officeart/2008/layout/LinedList"/>
    <dgm:cxn modelId="{3A01830B-F2F0-49B2-B750-1BE9366A8CA1}" type="presParOf" srcId="{CBE3BBE3-532C-4936-AE5B-39DCD90A854D}" destId="{D99D4993-9C9C-454A-BA25-E811CE7251B8}" srcOrd="3" destOrd="0" presId="urn:microsoft.com/office/officeart/2008/layout/LinedList"/>
    <dgm:cxn modelId="{C39FCC45-E707-4C91-9BBE-859E2DA4A165}" type="presParOf" srcId="{D99D4993-9C9C-454A-BA25-E811CE7251B8}" destId="{B277D3B6-A2E6-4CA3-A0F6-C5C07449D4A9}" srcOrd="0" destOrd="0" presId="urn:microsoft.com/office/officeart/2008/layout/LinedList"/>
    <dgm:cxn modelId="{D1EA30F9-0C43-4C38-BD7B-B9AB4B8384E3}" type="presParOf" srcId="{D99D4993-9C9C-454A-BA25-E811CE7251B8}" destId="{1E72AE4B-C6AB-44D6-A7E2-F4D9B6AACEA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86032-6AE0-4F72-9870-E93C57A82D52}">
      <dsp:nvSpPr>
        <dsp:cNvPr id="0" name=""/>
        <dsp:cNvSpPr/>
      </dsp:nvSpPr>
      <dsp:spPr>
        <a:xfrm>
          <a:off x="0" y="3327889"/>
          <a:ext cx="6364224" cy="21834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600" kern="1200"/>
            <a:t>Colón sabía que la Tierra era esférica, pero no manejaba mucho sus dimensiones, por lo que creía que un viaje entre Europa y Asia era más corto de lo que realmente era.</a:t>
          </a:r>
          <a:endParaRPr lang="en-US" sz="2600" kern="1200"/>
        </a:p>
      </dsp:txBody>
      <dsp:txXfrm>
        <a:off x="0" y="3327889"/>
        <a:ext cx="6364224" cy="2183455"/>
      </dsp:txXfrm>
    </dsp:sp>
    <dsp:sp modelId="{780F9B9C-8252-4AEA-93ED-3F4BABB62AB0}">
      <dsp:nvSpPr>
        <dsp:cNvPr id="0" name=""/>
        <dsp:cNvSpPr/>
      </dsp:nvSpPr>
      <dsp:spPr>
        <a:xfrm rot="10800000">
          <a:off x="0" y="2486"/>
          <a:ext cx="6364224" cy="3358155"/>
        </a:xfrm>
        <a:prstGeom prst="upArrowCallout">
          <a:avLst/>
        </a:prstGeom>
        <a:solidFill>
          <a:schemeClr val="accent2">
            <a:hueOff val="-1537010"/>
            <a:satOff val="-9561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600" kern="1200"/>
            <a:t>El rey Juan II de Portugal rechazó la propuesta de Cristóbal Colón (Genovés). El tenía la idea de llegar al Lejano Oriente cruzando el Océano Atlántico.</a:t>
          </a:r>
          <a:endParaRPr lang="en-US" sz="2600" kern="1200"/>
        </a:p>
      </dsp:txBody>
      <dsp:txXfrm rot="10800000">
        <a:off x="0" y="2486"/>
        <a:ext cx="6364224" cy="2182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4382E-F265-4CEC-B9BB-2A024C7A368D}">
      <dsp:nvSpPr>
        <dsp:cNvPr id="0" name=""/>
        <dsp:cNvSpPr/>
      </dsp:nvSpPr>
      <dsp:spPr>
        <a:xfrm>
          <a:off x="1283" y="51044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F5AAE-932E-4EE3-9D1F-63351E27EE4F}">
      <dsp:nvSpPr>
        <dsp:cNvPr id="0" name=""/>
        <dsp:cNvSpPr/>
      </dsp:nvSpPr>
      <dsp:spPr>
        <a:xfrm>
          <a:off x="501904" y="98603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/>
            <a:t>Fernando II de Aragón e Isabel I de Castilla, conocidos como los reyes católicos, destinaron gran parte de sus recursos a la Reconquista de la Península Ibérica, invadida por los musulmanes.</a:t>
          </a:r>
          <a:endParaRPr lang="en-US" sz="2400" kern="1200"/>
        </a:p>
      </dsp:txBody>
      <dsp:txXfrm>
        <a:off x="585701" y="1069830"/>
        <a:ext cx="4337991" cy="2693452"/>
      </dsp:txXfrm>
    </dsp:sp>
    <dsp:sp modelId="{5D0573A9-D91D-4774-AB52-0BEEFC4E38B0}">
      <dsp:nvSpPr>
        <dsp:cNvPr id="0" name=""/>
        <dsp:cNvSpPr/>
      </dsp:nvSpPr>
      <dsp:spPr>
        <a:xfrm>
          <a:off x="5508110" y="51044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E6EDA4-5DDB-48FA-9FB6-9E345B852908}">
      <dsp:nvSpPr>
        <dsp:cNvPr id="0" name=""/>
        <dsp:cNvSpPr/>
      </dsp:nvSpPr>
      <dsp:spPr>
        <a:xfrm>
          <a:off x="6008730" y="98603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/>
            <a:t>Cuando Cristóbal Colón les planteó su idea, ellos la rechazaron. Pasó mucho tiempo para que ellos apoyaran su aventura.</a:t>
          </a:r>
          <a:endParaRPr lang="en-US" sz="2400" kern="1200"/>
        </a:p>
      </dsp:txBody>
      <dsp:txXfrm>
        <a:off x="6092527" y="1069830"/>
        <a:ext cx="4337991" cy="2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FE45C-F12A-49CF-A07B-0F59A9929C89}">
      <dsp:nvSpPr>
        <dsp:cNvPr id="0" name=""/>
        <dsp:cNvSpPr/>
      </dsp:nvSpPr>
      <dsp:spPr>
        <a:xfrm>
          <a:off x="0" y="2339943"/>
          <a:ext cx="10506456" cy="15352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Este documento establecía los derechos y deberes de cada una de las partes.</a:t>
          </a:r>
          <a:endParaRPr lang="en-US" sz="2800" kern="1200"/>
        </a:p>
      </dsp:txBody>
      <dsp:txXfrm>
        <a:off x="0" y="2339943"/>
        <a:ext cx="10506456" cy="1535256"/>
      </dsp:txXfrm>
    </dsp:sp>
    <dsp:sp modelId="{871088DB-C0B0-45DA-8858-5EB02052B475}">
      <dsp:nvSpPr>
        <dsp:cNvPr id="0" name=""/>
        <dsp:cNvSpPr/>
      </dsp:nvSpPr>
      <dsp:spPr>
        <a:xfrm rot="10800000">
          <a:off x="0" y="1748"/>
          <a:ext cx="10506456" cy="2361224"/>
        </a:xfrm>
        <a:prstGeom prst="upArrowCallout">
          <a:avLst/>
        </a:prstGeom>
        <a:solidFill>
          <a:schemeClr val="accent5">
            <a:hueOff val="-1478747"/>
            <a:satOff val="558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En 1492 Colón recibió una respuesta positiva por parte de los reyes de España, y firmaron las “Capitulaciones de Santa Fe”.</a:t>
          </a:r>
          <a:endParaRPr lang="en-US" sz="2800" kern="1200"/>
        </a:p>
      </dsp:txBody>
      <dsp:txXfrm rot="10800000">
        <a:off x="0" y="1748"/>
        <a:ext cx="10506456" cy="15342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8AC88-8CA8-4DC3-8AC8-DC4A444C5C14}">
      <dsp:nvSpPr>
        <dsp:cNvPr id="0" name=""/>
        <dsp:cNvSpPr/>
      </dsp:nvSpPr>
      <dsp:spPr>
        <a:xfrm>
          <a:off x="0" y="0"/>
          <a:ext cx="5961888" cy="12011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Luego de su llegada a América, Cristóbal Colón recorrió algunas islas y regresó a España.</a:t>
          </a:r>
          <a:endParaRPr lang="en-US" sz="1800" kern="1200"/>
        </a:p>
      </dsp:txBody>
      <dsp:txXfrm>
        <a:off x="35180" y="35180"/>
        <a:ext cx="4564273" cy="1130775"/>
      </dsp:txXfrm>
    </dsp:sp>
    <dsp:sp modelId="{A1C82EEA-6FCD-4294-AFB0-85CF137F701E}">
      <dsp:nvSpPr>
        <dsp:cNvPr id="0" name=""/>
        <dsp:cNvSpPr/>
      </dsp:nvSpPr>
      <dsp:spPr>
        <a:xfrm>
          <a:off x="499308" y="1419523"/>
          <a:ext cx="5961888" cy="1201135"/>
        </a:xfrm>
        <a:prstGeom prst="roundRect">
          <a:avLst>
            <a:gd name="adj" fmla="val 10000"/>
          </a:avLst>
        </a:prstGeom>
        <a:solidFill>
          <a:schemeClr val="accent2">
            <a:hueOff val="-512337"/>
            <a:satOff val="-3187"/>
            <a:lumOff val="-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Volvió a América en 1493, 1498 y 1502.</a:t>
          </a:r>
          <a:endParaRPr lang="en-US" sz="1800" kern="1200"/>
        </a:p>
      </dsp:txBody>
      <dsp:txXfrm>
        <a:off x="534488" y="1454703"/>
        <a:ext cx="4611481" cy="1130775"/>
      </dsp:txXfrm>
    </dsp:sp>
    <dsp:sp modelId="{FEF012DD-C183-4F83-9F43-64F75B11B105}">
      <dsp:nvSpPr>
        <dsp:cNvPr id="0" name=""/>
        <dsp:cNvSpPr/>
      </dsp:nvSpPr>
      <dsp:spPr>
        <a:xfrm>
          <a:off x="991163" y="2839047"/>
          <a:ext cx="5961888" cy="1201135"/>
        </a:xfrm>
        <a:prstGeom prst="roundRect">
          <a:avLst>
            <a:gd name="adj" fmla="val 10000"/>
          </a:avLst>
        </a:prstGeom>
        <a:solidFill>
          <a:schemeClr val="accent2">
            <a:hueOff val="-1024674"/>
            <a:satOff val="-6374"/>
            <a:lumOff val="-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Recorrió las islas del Mar Caribe, como Guanahani o San Salvador, Cuba y La Española.</a:t>
          </a:r>
          <a:endParaRPr lang="en-US" sz="1800" kern="1200"/>
        </a:p>
      </dsp:txBody>
      <dsp:txXfrm>
        <a:off x="1026343" y="2874227"/>
        <a:ext cx="4618934" cy="1130775"/>
      </dsp:txXfrm>
    </dsp:sp>
    <dsp:sp modelId="{B629D080-B44C-478B-BCC5-CC131948A765}">
      <dsp:nvSpPr>
        <dsp:cNvPr id="0" name=""/>
        <dsp:cNvSpPr/>
      </dsp:nvSpPr>
      <dsp:spPr>
        <a:xfrm>
          <a:off x="1490471" y="4258570"/>
          <a:ext cx="5961888" cy="1201135"/>
        </a:xfrm>
        <a:prstGeom prst="roundRect">
          <a:avLst>
            <a:gd name="adj" fmla="val 10000"/>
          </a:avLst>
        </a:prstGeom>
        <a:solidFill>
          <a:schemeClr val="accent2">
            <a:hueOff val="-1537010"/>
            <a:satOff val="-9561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Colón falleció en 1506 pensando siempre que había llegado a las indias occidentales y no a un nuevo continente.</a:t>
          </a:r>
          <a:endParaRPr lang="en-US" sz="1800" kern="1200"/>
        </a:p>
      </dsp:txBody>
      <dsp:txXfrm>
        <a:off x="1525651" y="4293750"/>
        <a:ext cx="4611481" cy="1130775"/>
      </dsp:txXfrm>
    </dsp:sp>
    <dsp:sp modelId="{3B33FAF3-1117-40DC-8F9D-E005622C8338}">
      <dsp:nvSpPr>
        <dsp:cNvPr id="0" name=""/>
        <dsp:cNvSpPr/>
      </dsp:nvSpPr>
      <dsp:spPr>
        <a:xfrm>
          <a:off x="5181150" y="919960"/>
          <a:ext cx="780737" cy="780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356816" y="919960"/>
        <a:ext cx="429405" cy="587505"/>
      </dsp:txXfrm>
    </dsp:sp>
    <dsp:sp modelId="{E5FF3E4E-97B5-41BA-8EC8-6901A45712ED}">
      <dsp:nvSpPr>
        <dsp:cNvPr id="0" name=""/>
        <dsp:cNvSpPr/>
      </dsp:nvSpPr>
      <dsp:spPr>
        <a:xfrm>
          <a:off x="5680458" y="2339484"/>
          <a:ext cx="780737" cy="780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5469"/>
            <a:satOff val="-3983"/>
            <a:lumOff val="-29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5469"/>
              <a:satOff val="-3983"/>
              <a:lumOff val="-2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856124" y="2339484"/>
        <a:ext cx="429405" cy="587505"/>
      </dsp:txXfrm>
    </dsp:sp>
    <dsp:sp modelId="{B45FDC8F-A95E-41E2-9673-AF9979760FA4}">
      <dsp:nvSpPr>
        <dsp:cNvPr id="0" name=""/>
        <dsp:cNvSpPr/>
      </dsp:nvSpPr>
      <dsp:spPr>
        <a:xfrm>
          <a:off x="6172313" y="3759007"/>
          <a:ext cx="780737" cy="780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690938"/>
            <a:satOff val="-7967"/>
            <a:lumOff val="-58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690938"/>
              <a:satOff val="-7967"/>
              <a:lumOff val="-5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6347979" y="3759007"/>
        <a:ext cx="429405" cy="5875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2C40-4FAF-4128-992B-F4CC25B75DF0}">
      <dsp:nvSpPr>
        <dsp:cNvPr id="0" name=""/>
        <dsp:cNvSpPr/>
      </dsp:nvSpPr>
      <dsp:spPr>
        <a:xfrm>
          <a:off x="0" y="0"/>
          <a:ext cx="74523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C9404-0261-4999-A0D2-0161F9567D51}">
      <dsp:nvSpPr>
        <dsp:cNvPr id="0" name=""/>
        <dsp:cNvSpPr/>
      </dsp:nvSpPr>
      <dsp:spPr>
        <a:xfrm>
          <a:off x="0" y="0"/>
          <a:ext cx="7452360" cy="2729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/>
            <a:t>Se llama así en homenaje a la primera persona que demostró que América era un nuevo continente: Américo Vespucio.</a:t>
          </a:r>
          <a:endParaRPr lang="en-US" sz="3900" kern="1200"/>
        </a:p>
      </dsp:txBody>
      <dsp:txXfrm>
        <a:off x="0" y="0"/>
        <a:ext cx="7452360" cy="2729853"/>
      </dsp:txXfrm>
    </dsp:sp>
    <dsp:sp modelId="{AE0CE5F3-C260-4246-8D3B-810FAE50910C}">
      <dsp:nvSpPr>
        <dsp:cNvPr id="0" name=""/>
        <dsp:cNvSpPr/>
      </dsp:nvSpPr>
      <dsp:spPr>
        <a:xfrm>
          <a:off x="0" y="2729853"/>
          <a:ext cx="7452360" cy="0"/>
        </a:xfrm>
        <a:prstGeom prst="line">
          <a:avLst/>
        </a:prstGeom>
        <a:solidFill>
          <a:schemeClr val="accent5">
            <a:hueOff val="-1478747"/>
            <a:satOff val="5580"/>
            <a:lumOff val="-1961"/>
            <a:alphaOff val="0"/>
          </a:schemeClr>
        </a:solidFill>
        <a:ln w="12700" cap="flat" cmpd="sng" algn="ctr">
          <a:solidFill>
            <a:schemeClr val="accent5">
              <a:hueOff val="-1478747"/>
              <a:satOff val="5580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7D3B6-A2E6-4CA3-A0F6-C5C07449D4A9}">
      <dsp:nvSpPr>
        <dsp:cNvPr id="0" name=""/>
        <dsp:cNvSpPr/>
      </dsp:nvSpPr>
      <dsp:spPr>
        <a:xfrm>
          <a:off x="0" y="2729853"/>
          <a:ext cx="7452360" cy="2729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/>
            <a:t>Gracias al viaje que realizó en 1507 se elaboró el primer mapamundi que incorpora a América.</a:t>
          </a:r>
          <a:endParaRPr lang="en-US" sz="3900" kern="1200"/>
        </a:p>
      </dsp:txBody>
      <dsp:txXfrm>
        <a:off x="0" y="2729853"/>
        <a:ext cx="7452360" cy="2729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24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9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6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4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1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0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5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5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9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9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2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618C55-34F5-4C0F-9CFB-EED4AC28EA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54" r="-1" b="743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A674697-8195-4101-8AB7-1CE055703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491584" cy="3204134"/>
          </a:xfrm>
        </p:spPr>
        <p:txBody>
          <a:bodyPr anchor="b">
            <a:normAutofit/>
          </a:bodyPr>
          <a:lstStyle/>
          <a:p>
            <a:r>
              <a:rPr lang="es-CL" sz="3400" dirty="0"/>
              <a:t>RUTAS DE DESCUBRIMIENTO DE CRISTOBAL COLÓN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485E34-B3D1-4963-A54F-8AB0E9509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s-CL" sz="1700" dirty="0"/>
              <a:t>Objetivo: Conocer y comprender el proceso que llevó a Cristóbal Colón a realizar diferentes viajes hasta llegar a América.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9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C6CA1A-DB3C-4BA9-BCF8-013BCF98C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pPr lvl="0"/>
            <a:r>
              <a:rPr lang="es-CL" sz="2200"/>
              <a:t>Continuó la travesía por el océano Pacífico, llegando a Filipinas, donde muere en combate.</a:t>
            </a:r>
          </a:p>
          <a:p>
            <a:pPr lvl="0"/>
            <a:r>
              <a:rPr lang="es-CL" sz="2200"/>
              <a:t>Sebastián Elcano toma el mando de la expedición. Regresó a España en 1522 con sólo un navío y menos de 20 tripulantes, concretando la primera vuelta al mundo de la historia.</a:t>
            </a:r>
          </a:p>
          <a:p>
            <a:endParaRPr lang="es-CL" sz="2200"/>
          </a:p>
        </p:txBody>
      </p:sp>
    </p:spTree>
    <p:extLst>
      <p:ext uri="{BB962C8B-B14F-4D97-AF65-F5344CB8AC3E}">
        <p14:creationId xmlns:p14="http://schemas.microsoft.com/office/powerpoint/2010/main" val="3371273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CBD6A9-3C88-4B4E-8C05-A118374E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L" dirty="0"/>
              <a:t>Importancia del viaje de Magallanes</a:t>
            </a:r>
            <a:endParaRPr lang="es-CL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EB49EB-F516-40A9-9498-0E7E6C25C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r>
              <a:rPr lang="es-CL" sz="2200"/>
              <a:t>Con el viaje de Magallanes y Elcano se pudo descubrir que existe una conexión entre los océanos Pacífico y Atlántico.</a:t>
            </a:r>
          </a:p>
          <a:p>
            <a:r>
              <a:rPr lang="es-CL" sz="2200"/>
              <a:t>Además se comprobó la esfericidad de la Tierra.</a:t>
            </a:r>
          </a:p>
          <a:p>
            <a:r>
              <a:rPr lang="es-CL" sz="2200"/>
              <a:t>España pudo lograr encontrar una ruta hacia el oriente.</a:t>
            </a:r>
          </a:p>
        </p:txBody>
      </p:sp>
    </p:spTree>
    <p:extLst>
      <p:ext uri="{BB962C8B-B14F-4D97-AF65-F5344CB8AC3E}">
        <p14:creationId xmlns:p14="http://schemas.microsoft.com/office/powerpoint/2010/main" val="62789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6E0F676-E641-43A2-ACEC-AF47F0141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s-CL"/>
              <a:t>Los viajes de exploración</a:t>
            </a:r>
            <a:endParaRPr lang="es-CL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9" name="Marcador de contenido 2">
            <a:extLst>
              <a:ext uri="{FF2B5EF4-FFF2-40B4-BE49-F238E27FC236}">
                <a16:creationId xmlns:a16="http://schemas.microsoft.com/office/drawing/2014/main" id="{B1C8BA77-9DBA-49A1-B1F0-DD13188AB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34059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8005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29949E0-37B8-409D-86C7-8027B875F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CL" dirty="0"/>
              <a:t>España y su poco interés en la exploración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B3EB69C-AF89-4966-A863-726D166D5E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43291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3432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4B68C9F-DEF9-4A06-8FF4-C2F1F2F96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822464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674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A3776C-7716-40D3-864B-63E70AB3D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	CAPITULACIONES DE SANTA FE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A38A42C-5196-4E13-9AD0-E991F51A1FC6}"/>
              </a:ext>
            </a:extLst>
          </p:cNvPr>
          <p:cNvSpPr/>
          <p:nvPr/>
        </p:nvSpPr>
        <p:spPr>
          <a:xfrm>
            <a:off x="1115568" y="2481943"/>
            <a:ext cx="10168128" cy="23572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228600" marR="0" lvl="0" indent="-228600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Colón recibiría el título vitalicio y hereditario de almirante de la Mar Oceana, título de Don y el 10% del monto de las transacciones comerciales que se realizaran en otras Tierras. Además, se comprometía a tomar posesión de los territorios descubiertos en nombre de la Corona Española.</a:t>
            </a:r>
          </a:p>
        </p:txBody>
      </p:sp>
    </p:spTree>
    <p:extLst>
      <p:ext uri="{BB962C8B-B14F-4D97-AF65-F5344CB8AC3E}">
        <p14:creationId xmlns:p14="http://schemas.microsoft.com/office/powerpoint/2010/main" val="401882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699C8DF-BEEA-4682-9500-2BA2755C2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s-CL" dirty="0"/>
              <a:t>Viajes de Cristóbal Colón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32850FF-2957-43F8-BFC7-D89F53DAD7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770257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37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E26974-C231-4E04-8CB6-647CAD3A6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s-CL" dirty="0"/>
              <a:t>¿Por qué América se llama así?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4ED16CA-1162-4EE6-A5CE-49C7A29A45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187720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018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59B7EF-8465-4808-8AC4-00F6793F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03132"/>
            <a:ext cx="10509504" cy="1974892"/>
          </a:xfrm>
        </p:spPr>
        <p:txBody>
          <a:bodyPr anchor="b">
            <a:normAutofit/>
          </a:bodyPr>
          <a:lstStyle/>
          <a:p>
            <a:r>
              <a:rPr lang="es-CL" sz="5400"/>
              <a:t>El viaje de Hernando de Magallanes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71F654-F91A-4442-8556-FF9914AE1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28416"/>
            <a:ext cx="10509504" cy="2715768"/>
          </a:xfrm>
        </p:spPr>
        <p:txBody>
          <a:bodyPr>
            <a:normAutofit/>
          </a:bodyPr>
          <a:lstStyle/>
          <a:p>
            <a:r>
              <a:rPr lang="es-CL" sz="2000"/>
              <a:t>Luego de que los reyes españoles se enteraran de que Colón había descubierto un nuevo continente, y no que había llegado a oriente, comenzaron a enviar diferentes expediciones para encontrar un paso que uniera los océanos Atlántico y Pacífico.</a:t>
            </a:r>
          </a:p>
        </p:txBody>
      </p:sp>
    </p:spTree>
    <p:extLst>
      <p:ext uri="{BB962C8B-B14F-4D97-AF65-F5344CB8AC3E}">
        <p14:creationId xmlns:p14="http://schemas.microsoft.com/office/powerpoint/2010/main" val="710191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544746-6949-460B-971E-35175E298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28416"/>
            <a:ext cx="10509504" cy="2715768"/>
          </a:xfrm>
        </p:spPr>
        <p:txBody>
          <a:bodyPr>
            <a:normAutofit/>
          </a:bodyPr>
          <a:lstStyle/>
          <a:p>
            <a:r>
              <a:rPr lang="es-CL" sz="2000"/>
              <a:t>El rey de España le encargó esa misión a Hernando de Magallanes.</a:t>
            </a:r>
          </a:p>
          <a:p>
            <a:r>
              <a:rPr lang="es-CL" sz="2000"/>
              <a:t>Con muchas naves y hombres a cargo, Magallanes inicio el viaje en el que descubriría aquel paso, al que llamó de Todos los Santos y que actualmente lleva su nombre, estrecho de Magallanes.</a:t>
            </a:r>
          </a:p>
          <a:p>
            <a:endParaRPr lang="es-CL" sz="2000"/>
          </a:p>
        </p:txBody>
      </p:sp>
    </p:spTree>
    <p:extLst>
      <p:ext uri="{BB962C8B-B14F-4D97-AF65-F5344CB8AC3E}">
        <p14:creationId xmlns:p14="http://schemas.microsoft.com/office/powerpoint/2010/main" val="1030336087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LeftStep">
      <a:dk1>
        <a:srgbClr val="000000"/>
      </a:dk1>
      <a:lt1>
        <a:srgbClr val="FFFFFF"/>
      </a:lt1>
      <a:dk2>
        <a:srgbClr val="243341"/>
      </a:dk2>
      <a:lt2>
        <a:srgbClr val="E8E7E2"/>
      </a:lt2>
      <a:accent1>
        <a:srgbClr val="969CC6"/>
      </a:accent1>
      <a:accent2>
        <a:srgbClr val="7F9EBA"/>
      </a:accent2>
      <a:accent3>
        <a:srgbClr val="83ABAD"/>
      </a:accent3>
      <a:accent4>
        <a:srgbClr val="76AD99"/>
      </a:accent4>
      <a:accent5>
        <a:srgbClr val="84AE8D"/>
      </a:accent5>
      <a:accent6>
        <a:srgbClr val="83B078"/>
      </a:accent6>
      <a:hlink>
        <a:srgbClr val="8A8453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564</Words>
  <Application>Microsoft Office PowerPoint</Application>
  <PresentationFormat>Panorámica</PresentationFormat>
  <Paragraphs>30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Avenir Next LT Pro</vt:lpstr>
      <vt:lpstr>Calibri</vt:lpstr>
      <vt:lpstr>AccentBoxVTI</vt:lpstr>
      <vt:lpstr>RUTAS DE DESCUBRIMIENTO DE CRISTOBAL COLÓN</vt:lpstr>
      <vt:lpstr>Los viajes de exploración</vt:lpstr>
      <vt:lpstr>España y su poco interés en la exploración</vt:lpstr>
      <vt:lpstr>Presentación de PowerPoint</vt:lpstr>
      <vt:lpstr> CAPITULACIONES DE SANTA FE</vt:lpstr>
      <vt:lpstr>Viajes de Cristóbal Colón</vt:lpstr>
      <vt:lpstr>¿Por qué América se llama así?</vt:lpstr>
      <vt:lpstr>El viaje de Hernando de Magallanes</vt:lpstr>
      <vt:lpstr>Presentación de PowerPoint</vt:lpstr>
      <vt:lpstr>Presentación de PowerPoint</vt:lpstr>
      <vt:lpstr>Importancia del viaje de Magallanes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RUTAS DE DESCUBRIMIENTO DE CRISTOBAL COLÓN</dc:title>
  <dc:creator>Carlos Sotelo Pedrero</dc:creator>
  <cp:lastModifiedBy>María Eugenia Lucero Martínez</cp:lastModifiedBy>
  <cp:revision>13</cp:revision>
  <dcterms:created xsi:type="dcterms:W3CDTF">2020-06-24T05:34:44Z</dcterms:created>
  <dcterms:modified xsi:type="dcterms:W3CDTF">2021-04-13T14:15:35Z</dcterms:modified>
</cp:coreProperties>
</file>