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7342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591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91654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622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8257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5029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048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0052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13484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318C72-ED1A-42A9-AC08-D0C75FD2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E4DA13-C48D-4144-9E5B-EAFFFFCAA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ABA89F-F0E6-4D08-8EAE-FA03CF45C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45AC94-6079-44F8-B2EC-8C2ABF29A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095B9E-B765-4AFF-BFF1-29E2333E7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361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9847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8739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2849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56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5115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678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5021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067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639135D-AA57-45FA-AC75-BD72FF0287A4}" type="datetimeFigureOut">
              <a:rPr lang="es-CL" smtClean="0"/>
              <a:t>27-04-2021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C0A6361-2787-4746-9486-AAD1EBC9CA4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8461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68B98A-F5B5-4A5A-8D7B-9D5348CF7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1986" y="595626"/>
            <a:ext cx="8689976" cy="1146311"/>
          </a:xfrm>
        </p:spPr>
        <p:txBody>
          <a:bodyPr/>
          <a:lstStyle/>
          <a:p>
            <a:r>
              <a:rPr lang="es-CL" b="1" u="sng" dirty="0"/>
              <a:t>Unidad 1: Las plantas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0F1408-CC86-4C03-938A-A96C3C5DF5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1086" y="4661452"/>
            <a:ext cx="3607905" cy="1371599"/>
          </a:xfrm>
        </p:spPr>
        <p:txBody>
          <a:bodyPr>
            <a:normAutofit fontScale="77500" lnSpcReduction="20000"/>
          </a:bodyPr>
          <a:lstStyle/>
          <a:p>
            <a:r>
              <a:rPr lang="es-CL" dirty="0">
                <a:solidFill>
                  <a:schemeClr val="tx1"/>
                </a:solidFill>
              </a:rPr>
              <a:t>Profesora: Ángeles Gómez </a:t>
            </a:r>
          </a:p>
          <a:p>
            <a:r>
              <a:rPr lang="es-CL" dirty="0">
                <a:solidFill>
                  <a:schemeClr val="tx1"/>
                </a:solidFill>
              </a:rPr>
              <a:t>Cursos: 3ros básicos</a:t>
            </a:r>
          </a:p>
          <a:p>
            <a:r>
              <a:rPr lang="es-CL" dirty="0">
                <a:solidFill>
                  <a:schemeClr val="tx1"/>
                </a:solidFill>
              </a:rPr>
              <a:t>Semana del 26 de abril de 2021</a:t>
            </a:r>
          </a:p>
        </p:txBody>
      </p:sp>
      <p:pic>
        <p:nvPicPr>
          <p:cNvPr id="2050" name="Picture 2" descr="Cómo revivir una planta que se está muriendo: trucos y consejos">
            <a:extLst>
              <a:ext uri="{FF2B5EF4-FFF2-40B4-BE49-F238E27FC236}">
                <a16:creationId xmlns:a16="http://schemas.microsoft.com/office/drawing/2014/main" id="{36CD9A82-338C-41BB-84CA-C1E42DAD7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327" y="4661452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lantas de temporada | Revista de Flores, Plantas, Jardinería, Paisajismo y  Medio ambiente">
            <a:extLst>
              <a:ext uri="{FF2B5EF4-FFF2-40B4-BE49-F238E27FC236}">
                <a16:creationId xmlns:a16="http://schemas.microsoft.com/office/drawing/2014/main" id="{CA9CAAA8-C957-4B51-AA87-825BF09C4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864" y="2061954"/>
            <a:ext cx="22955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lantas comunes">
            <a:extLst>
              <a:ext uri="{FF2B5EF4-FFF2-40B4-BE49-F238E27FC236}">
                <a16:creationId xmlns:a16="http://schemas.microsoft.com/office/drawing/2014/main" id="{D5E5D309-6A74-47C3-A5DC-B56CA4D36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4188" y="3916741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6047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4E252A-AD18-4BA1-9D51-EFC276D18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7871" y="290527"/>
            <a:ext cx="2684190" cy="1379248"/>
          </a:xfrm>
        </p:spPr>
        <p:txBody>
          <a:bodyPr/>
          <a:lstStyle/>
          <a:p>
            <a:r>
              <a:rPr lang="es-CL" b="1" u="sng" dirty="0">
                <a:latin typeface="Algerian" panose="04020705040A02060702" pitchFamily="82" charset="0"/>
              </a:rPr>
              <a:t>Objetivo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87930C-0FF3-4B0F-AFAA-00058D5A35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27636" y="2105401"/>
            <a:ext cx="9790669" cy="694160"/>
          </a:xfrm>
        </p:spPr>
        <p:txBody>
          <a:bodyPr>
            <a:normAutofit/>
          </a:bodyPr>
          <a:lstStyle/>
          <a:p>
            <a:r>
              <a:rPr lang="es-CL" dirty="0">
                <a:latin typeface="Arial" panose="020B0604020202020204" pitchFamily="34" charset="0"/>
                <a:cs typeface="Arial" panose="020B0604020202020204" pitchFamily="34" charset="0"/>
              </a:rPr>
              <a:t>Identificar las partes principales que forman una planta</a:t>
            </a:r>
          </a:p>
        </p:txBody>
      </p:sp>
      <p:pic>
        <p:nvPicPr>
          <p:cNvPr id="1026" name="Picture 2" descr="La memoria de las plantas: ¿de qué se acuerdan y por qué es vital para su  supervivencia? - BBC News Mundo">
            <a:extLst>
              <a:ext uri="{FF2B5EF4-FFF2-40B4-BE49-F238E27FC236}">
                <a16:creationId xmlns:a16="http://schemas.microsoft.com/office/drawing/2014/main" id="{90B25899-F4A5-4A01-B14D-19EE1AAE9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467" y="3622813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0 PLANTAS ORNAMENTALES ideales para el otoño">
            <a:extLst>
              <a:ext uri="{FF2B5EF4-FFF2-40B4-BE49-F238E27FC236}">
                <a16:creationId xmlns:a16="http://schemas.microsoft.com/office/drawing/2014/main" id="{0A3A658A-D8CA-40E9-93B7-B9A95BBF3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5059" y="3622813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50 plantas de interior y exterior: nombres, características y cuidados">
            <a:extLst>
              <a:ext uri="{FF2B5EF4-FFF2-40B4-BE49-F238E27FC236}">
                <a16:creationId xmlns:a16="http://schemas.microsoft.com/office/drawing/2014/main" id="{3D862149-7BC5-4869-BAE7-03549A4CE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6743" y="34290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0384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A45FDA-2E63-4429-833C-6C5E7CA62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8452" y="319172"/>
            <a:ext cx="4708461" cy="1012059"/>
          </a:xfrm>
        </p:spPr>
        <p:txBody>
          <a:bodyPr/>
          <a:lstStyle/>
          <a:p>
            <a:r>
              <a:rPr lang="es-CL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Las plantas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D607D6-A452-4482-8109-DDF42FB23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716947"/>
            <a:ext cx="10364452" cy="2030106"/>
          </a:xfrm>
        </p:spPr>
        <p:txBody>
          <a:bodyPr/>
          <a:lstStyle/>
          <a:p>
            <a:r>
              <a:rPr lang="es-CL" dirty="0"/>
              <a:t>Las plantas son seres vivos ya que cumplen un ciclo de vida.</a:t>
            </a:r>
          </a:p>
          <a:p>
            <a:r>
              <a:rPr lang="es-CL" dirty="0"/>
              <a:t>Son seres autótrofos, es decir fabrican su propio alimento.</a:t>
            </a:r>
          </a:p>
          <a:p>
            <a:r>
              <a:rPr lang="es-CL" dirty="0"/>
              <a:t>Necesitan de elementos de la naturaleza para poder vivir y desarrollarse.</a:t>
            </a:r>
          </a:p>
          <a:p>
            <a:endParaRPr lang="es-CL" dirty="0"/>
          </a:p>
        </p:txBody>
      </p:sp>
      <p:pic>
        <p:nvPicPr>
          <p:cNvPr id="3076" name="Picture 4" descr="Cactus - la tendencia del momento - Colvin">
            <a:extLst>
              <a:ext uri="{FF2B5EF4-FFF2-40B4-BE49-F238E27FC236}">
                <a16:creationId xmlns:a16="http://schemas.microsoft.com/office/drawing/2014/main" id="{349B8A00-F34E-4386-9195-01341791CC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7808" y="398745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onoce las diferencias entre cactus, crasas y plantas suculentas |  Jardineria On">
            <a:extLst>
              <a:ext uri="{FF2B5EF4-FFF2-40B4-BE49-F238E27FC236}">
                <a16:creationId xmlns:a16="http://schemas.microsoft.com/office/drawing/2014/main" id="{F71B98C0-ECE5-4834-868E-BA508E796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199" y="3957638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avanda | Revista de Flores, Plantas, Jardinería, Paisajismo y Medio  ambiente">
            <a:extLst>
              <a:ext uri="{FF2B5EF4-FFF2-40B4-BE49-F238E27FC236}">
                <a16:creationId xmlns:a16="http://schemas.microsoft.com/office/drawing/2014/main" id="{F4892F42-01FE-47E9-9D5D-6775744EE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762" y="3957638"/>
            <a:ext cx="260985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00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LAS PLANTAS">
            <a:extLst>
              <a:ext uri="{FF2B5EF4-FFF2-40B4-BE49-F238E27FC236}">
                <a16:creationId xmlns:a16="http://schemas.microsoft.com/office/drawing/2014/main" id="{F720CD1B-F9BC-456B-9842-FF76BFB4C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98" y="894522"/>
            <a:ext cx="3701498" cy="5124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8D913034-E5F0-478F-A3BD-9486D5F86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66752"/>
              </p:ext>
            </p:extLst>
          </p:nvPr>
        </p:nvGraphicFramePr>
        <p:xfrm>
          <a:off x="4318000" y="337929"/>
          <a:ext cx="6187661" cy="568158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87661">
                  <a:extLst>
                    <a:ext uri="{9D8B030D-6E8A-4147-A177-3AD203B41FA5}">
                      <a16:colId xmlns:a16="http://schemas.microsoft.com/office/drawing/2014/main" val="3134283254"/>
                    </a:ext>
                  </a:extLst>
                </a:gridCol>
              </a:tblGrid>
              <a:tr h="10753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3600" b="1" u="none" dirty="0"/>
                        <a:t>Partes de la planta</a:t>
                      </a:r>
                    </a:p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657504"/>
                  </a:ext>
                </a:extLst>
              </a:tr>
              <a:tr h="854389">
                <a:tc>
                  <a:txBody>
                    <a:bodyPr/>
                    <a:lstStyle/>
                    <a:p>
                      <a:pPr algn="just"/>
                      <a:r>
                        <a:rPr lang="es-CL" sz="2400" dirty="0"/>
                        <a:t>Raíz: absorbe el agua y sales minerales desde la tierra. Sostiene la planta.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465154"/>
                  </a:ext>
                </a:extLst>
              </a:tr>
              <a:tr h="854389">
                <a:tc>
                  <a:txBody>
                    <a:bodyPr/>
                    <a:lstStyle/>
                    <a:p>
                      <a:pPr algn="just"/>
                      <a:r>
                        <a:rPr lang="es-CL" sz="2400" dirty="0"/>
                        <a:t>Tallo: Transporta el agua y sales minerales absorbidos por la raíz hacia las partes de la planta.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151942"/>
                  </a:ext>
                </a:extLst>
              </a:tr>
              <a:tr h="854389">
                <a:tc>
                  <a:txBody>
                    <a:bodyPr/>
                    <a:lstStyle/>
                    <a:p>
                      <a:pPr algn="just"/>
                      <a:r>
                        <a:rPr lang="es-CL" sz="2400" dirty="0"/>
                        <a:t>Fruto: Contiene las semillas de las plantas.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957378"/>
                  </a:ext>
                </a:extLst>
              </a:tr>
              <a:tr h="854389">
                <a:tc>
                  <a:txBody>
                    <a:bodyPr/>
                    <a:lstStyle/>
                    <a:p>
                      <a:pPr algn="just"/>
                      <a:r>
                        <a:rPr lang="es-CL" sz="2400" dirty="0"/>
                        <a:t>Flor: reproduce la planta.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201695"/>
                  </a:ext>
                </a:extLst>
              </a:tr>
              <a:tr h="854389">
                <a:tc>
                  <a:txBody>
                    <a:bodyPr/>
                    <a:lstStyle/>
                    <a:p>
                      <a:pPr algn="just"/>
                      <a:r>
                        <a:rPr lang="es-CL" sz="2400" dirty="0"/>
                        <a:t>Hoja: En ella la planta elabora su alimento. En ella ocurre la fotosíntesis.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536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627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17441E-60EF-4A75-A1D7-93B530DD2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5448" y="302192"/>
            <a:ext cx="8430700" cy="633813"/>
          </a:xfrm>
        </p:spPr>
        <p:txBody>
          <a:bodyPr>
            <a:normAutofit/>
          </a:bodyPr>
          <a:lstStyle/>
          <a:p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Clasificación de las plantas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3CB3D8-0A33-4C9B-8B9D-2DB0041DE5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085" y="1220609"/>
            <a:ext cx="9435829" cy="5381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546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4D7860-922B-4EBD-9BC3-BF5CC3AEF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6" y="205298"/>
            <a:ext cx="10364451" cy="1005543"/>
          </a:xfrm>
        </p:spPr>
        <p:txBody>
          <a:bodyPr/>
          <a:lstStyle/>
          <a:p>
            <a:r>
              <a:rPr lang="es-CL" b="1" dirty="0">
                <a:latin typeface="Algerian" panose="04020705040A02060702" pitchFamily="82" charset="0"/>
              </a:rPr>
              <a:t>Ciclo de vida de las plantas con flor.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2808A09D-C590-4ABB-ABC5-4A3553E546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037416"/>
              </p:ext>
            </p:extLst>
          </p:nvPr>
        </p:nvGraphicFramePr>
        <p:xfrm>
          <a:off x="4701761" y="1741038"/>
          <a:ext cx="2788478" cy="564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8478">
                  <a:extLst>
                    <a:ext uri="{9D8B030D-6E8A-4147-A177-3AD203B41FA5}">
                      <a16:colId xmlns:a16="http://schemas.microsoft.com/office/drawing/2014/main" val="2896287421"/>
                    </a:ext>
                  </a:extLst>
                </a:gridCol>
              </a:tblGrid>
              <a:tr h="564840">
                <a:tc>
                  <a:txBody>
                    <a:bodyPr/>
                    <a:lstStyle/>
                    <a:p>
                      <a:pPr algn="ctr"/>
                      <a:r>
                        <a:rPr lang="es-CL" sz="2800" dirty="0"/>
                        <a:t>Las plantas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999143"/>
                  </a:ext>
                </a:extLst>
              </a:tr>
            </a:tbl>
          </a:graphicData>
        </a:graphic>
      </p:graphicFrame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394F7540-F7D6-48C5-BB20-FCAE01999F2B}"/>
              </a:ext>
            </a:extLst>
          </p:cNvPr>
          <p:cNvCxnSpPr/>
          <p:nvPr/>
        </p:nvCxnSpPr>
        <p:spPr>
          <a:xfrm flipH="1">
            <a:off x="3150704" y="2305878"/>
            <a:ext cx="2286000" cy="8845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830D1486-F64C-43AD-95D7-16D19B2B6FB7}"/>
              </a:ext>
            </a:extLst>
          </p:cNvPr>
          <p:cNvCxnSpPr/>
          <p:nvPr/>
        </p:nvCxnSpPr>
        <p:spPr>
          <a:xfrm>
            <a:off x="6096000" y="2305878"/>
            <a:ext cx="0" cy="1013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4D72C9F0-3D3E-406E-BCA9-039EDCB50CA0}"/>
              </a:ext>
            </a:extLst>
          </p:cNvPr>
          <p:cNvCxnSpPr/>
          <p:nvPr/>
        </p:nvCxnSpPr>
        <p:spPr>
          <a:xfrm>
            <a:off x="6937513" y="2305878"/>
            <a:ext cx="1958009" cy="7354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E6937E66-7C91-4E87-9C92-5F951084744D}"/>
              </a:ext>
            </a:extLst>
          </p:cNvPr>
          <p:cNvSpPr/>
          <p:nvPr/>
        </p:nvSpPr>
        <p:spPr>
          <a:xfrm>
            <a:off x="1143000" y="3606214"/>
            <a:ext cx="2892287" cy="10055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Crecen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FFBFF977-BE08-4992-A251-7B96B7804E9B}"/>
              </a:ext>
            </a:extLst>
          </p:cNvPr>
          <p:cNvSpPr/>
          <p:nvPr/>
        </p:nvSpPr>
        <p:spPr>
          <a:xfrm>
            <a:off x="4784035" y="3599588"/>
            <a:ext cx="2892287" cy="10055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/>
              <a:t>Se reproducen</a:t>
            </a:r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044A55E2-C1F2-4722-A2F5-82D793B8509F}"/>
              </a:ext>
            </a:extLst>
          </p:cNvPr>
          <p:cNvSpPr/>
          <p:nvPr/>
        </p:nvSpPr>
        <p:spPr>
          <a:xfrm>
            <a:off x="8232913" y="3520074"/>
            <a:ext cx="2892287" cy="10055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/>
              <a:t>Responden a estímulos del medio ambiente</a:t>
            </a:r>
          </a:p>
        </p:txBody>
      </p:sp>
      <p:pic>
        <p:nvPicPr>
          <p:cNvPr id="5122" name="Picture 2" descr="La memoria de las plantas: ¿de qué se acuerdan y por qué es vital para su  supervivencia? - BBC News Mundo">
            <a:extLst>
              <a:ext uri="{FF2B5EF4-FFF2-40B4-BE49-F238E27FC236}">
                <a16:creationId xmlns:a16="http://schemas.microsoft.com/office/drawing/2014/main" id="{949C1272-0A9A-4CD3-A750-F96821BBF8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787" y="490764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Reproducción de las Plantas (sexual y asexual) - Información">
            <a:extLst>
              <a:ext uri="{FF2B5EF4-FFF2-40B4-BE49-F238E27FC236}">
                <a16:creationId xmlns:a16="http://schemas.microsoft.com/office/drawing/2014/main" id="{26345556-D5D7-4ADB-A6BA-786FD075D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1761" y="4993365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EBC5EF88-DABC-4918-B97F-91CE5F15D6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5851" y="4907640"/>
            <a:ext cx="2672376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927301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Gota</Template>
  <TotalTime>86</TotalTime>
  <Words>161</Words>
  <Application>Microsoft Office PowerPoint</Application>
  <PresentationFormat>Panorámica</PresentationFormat>
  <Paragraphs>22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Algerian</vt:lpstr>
      <vt:lpstr>Arial</vt:lpstr>
      <vt:lpstr>Tw Cen MT</vt:lpstr>
      <vt:lpstr>Gota</vt:lpstr>
      <vt:lpstr>Unidad 1: Las plantas</vt:lpstr>
      <vt:lpstr>Objetivo</vt:lpstr>
      <vt:lpstr>Las plantas</vt:lpstr>
      <vt:lpstr>Presentación de PowerPoint</vt:lpstr>
      <vt:lpstr>Clasificación de las plantas</vt:lpstr>
      <vt:lpstr>Ciclo de vida de las plantas con flor.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Ma. de los Ángeles Gómez Álvarez</dc:creator>
  <cp:lastModifiedBy>María Eugenia Lucero Martínez</cp:lastModifiedBy>
  <cp:revision>11</cp:revision>
  <dcterms:created xsi:type="dcterms:W3CDTF">2021-04-26T19:10:21Z</dcterms:created>
  <dcterms:modified xsi:type="dcterms:W3CDTF">2021-04-27T11:58:29Z</dcterms:modified>
</cp:coreProperties>
</file>