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4/9/2021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35BDF6-3042-471D-8252-52F72DC5B1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s-ES" sz="4000" dirty="0"/>
              <a:t>Objetivo: identificar el valor posicional</a:t>
            </a:r>
            <a:endParaRPr lang="es-CL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F63B654-0504-4300-AFA5-6C9B0CED9B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Tercero básico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13607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588957-941A-4A2A-9204-65B832D37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u="sng" dirty="0"/>
              <a:t>Valor posicional</a:t>
            </a:r>
            <a:endParaRPr lang="es-CL" b="1" u="sng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E2C739-A5FA-43BE-90FF-F92149FEE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77245"/>
            <a:ext cx="10178322" cy="4502348"/>
          </a:xfrm>
        </p:spPr>
        <p:txBody>
          <a:bodyPr/>
          <a:lstStyle/>
          <a:p>
            <a:pPr marL="0" indent="0">
              <a:buNone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E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valor posicional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es el valor que adquiere un dígito en un número dependiendo de la posición que ocupe en éste.</a:t>
            </a:r>
          </a:p>
          <a:p>
            <a:pPr marL="0" indent="0"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Ejemplo: </a:t>
            </a:r>
          </a:p>
          <a:p>
            <a:pPr marL="0" indent="0">
              <a:buNone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valor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posicional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del número 514 (forma desarrollada)</a:t>
            </a:r>
          </a:p>
          <a:p>
            <a:pPr marL="0" indent="0">
              <a:buNone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514 = 500 + 10 + 4 </a:t>
            </a:r>
          </a:p>
          <a:p>
            <a:pPr marL="0" indent="0">
              <a:buNone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s-E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posición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del número 514</a:t>
            </a:r>
          </a:p>
          <a:p>
            <a:pPr marL="0" indent="0">
              <a:buNone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514 = 5C + 1D + 4U</a:t>
            </a:r>
          </a:p>
          <a:p>
            <a:pPr marL="0" indent="0">
              <a:buNone/>
            </a:pPr>
            <a:endParaRPr lang="es-ES" dirty="0"/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966412C2-7566-4E3B-B233-F2E5A19512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59738"/>
              </p:ext>
            </p:extLst>
          </p:nvPr>
        </p:nvGraphicFramePr>
        <p:xfrm>
          <a:off x="3087757" y="2593621"/>
          <a:ext cx="3008244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2748">
                  <a:extLst>
                    <a:ext uri="{9D8B030D-6E8A-4147-A177-3AD203B41FA5}">
                      <a16:colId xmlns:a16="http://schemas.microsoft.com/office/drawing/2014/main" val="2487080312"/>
                    </a:ext>
                  </a:extLst>
                </a:gridCol>
                <a:gridCol w="1002748">
                  <a:extLst>
                    <a:ext uri="{9D8B030D-6E8A-4147-A177-3AD203B41FA5}">
                      <a16:colId xmlns:a16="http://schemas.microsoft.com/office/drawing/2014/main" val="1281036565"/>
                    </a:ext>
                  </a:extLst>
                </a:gridCol>
                <a:gridCol w="1002748">
                  <a:extLst>
                    <a:ext uri="{9D8B030D-6E8A-4147-A177-3AD203B41FA5}">
                      <a16:colId xmlns:a16="http://schemas.microsoft.com/office/drawing/2014/main" val="15884166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badi" panose="020B0604020104020204" pitchFamily="34" charset="0"/>
                        </a:rPr>
                        <a:t>C</a:t>
                      </a:r>
                      <a:endParaRPr lang="es-CL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badi" panose="020B0604020104020204" pitchFamily="34" charset="0"/>
                        </a:rPr>
                        <a:t>D</a:t>
                      </a:r>
                      <a:endParaRPr lang="es-CL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badi" panose="020B0604020104020204" pitchFamily="34" charset="0"/>
                        </a:rPr>
                        <a:t>U</a:t>
                      </a:r>
                      <a:endParaRPr lang="es-CL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46049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badi" panose="020B0604020104020204" pitchFamily="34" charset="0"/>
                        </a:rPr>
                        <a:t>5</a:t>
                      </a:r>
                      <a:endParaRPr lang="es-CL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badi" panose="020B0604020104020204" pitchFamily="34" charset="0"/>
                        </a:rPr>
                        <a:t>1</a:t>
                      </a:r>
                      <a:endParaRPr lang="es-CL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badi" panose="020B0604020104020204" pitchFamily="34" charset="0"/>
                        </a:rPr>
                        <a:t>4</a:t>
                      </a:r>
                      <a:endParaRPr lang="es-CL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7519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420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74E1FA-AF51-4C7C-9F16-D6C0DE5E0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u="sng" dirty="0"/>
              <a:t>Actividad</a:t>
            </a:r>
            <a:endParaRPr lang="es-CL" u="sng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4D1D11-9CE0-437B-9887-E9288743B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099931"/>
            <a:ext cx="10178322" cy="4779662"/>
          </a:xfrm>
        </p:spPr>
        <p:txBody>
          <a:bodyPr/>
          <a:lstStyle/>
          <a:p>
            <a:pPr marL="0" indent="0">
              <a:buNone/>
            </a:pPr>
            <a:endParaRPr lang="es-ES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1.- Escribe el </a:t>
            </a:r>
            <a:r>
              <a:rPr lang="es-E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valor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de cada número destacado. </a:t>
            </a:r>
          </a:p>
          <a:p>
            <a:pPr marL="0" indent="0">
              <a:buNone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s-E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3 = 40</a:t>
            </a:r>
          </a:p>
          <a:p>
            <a:pPr marL="0" indent="0">
              <a:buNone/>
            </a:pPr>
            <a:r>
              <a:rPr lang="es-E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8 1 =</a:t>
            </a:r>
          </a:p>
          <a:p>
            <a:pPr marL="0" indent="0">
              <a:buNone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3 5 </a:t>
            </a:r>
            <a:r>
              <a:rPr lang="es-E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</a:p>
          <a:p>
            <a:pPr marL="0" indent="0">
              <a:buNone/>
            </a:pPr>
            <a:r>
              <a:rPr lang="es-E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1 9 =</a:t>
            </a:r>
          </a:p>
          <a:p>
            <a:pPr marL="0" indent="0">
              <a:buNone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s-E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1 = </a:t>
            </a:r>
          </a:p>
          <a:p>
            <a:pPr marL="0" indent="0">
              <a:buNone/>
            </a:pPr>
            <a:r>
              <a:rPr lang="es-E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5 7 = </a:t>
            </a:r>
          </a:p>
          <a:p>
            <a:pPr marL="0" indent="0">
              <a:buNone/>
            </a:pPr>
            <a:endParaRPr lang="es-CL" sz="2400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015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4CE409-B074-49E0-BEC8-A77233460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596023"/>
          </a:xfrm>
        </p:spPr>
        <p:txBody>
          <a:bodyPr>
            <a:normAutofit/>
          </a:bodyPr>
          <a:lstStyle/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2.- Escribe la </a:t>
            </a:r>
            <a:r>
              <a:rPr lang="es-E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posición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de cada número destacado  </a:t>
            </a:r>
            <a:endParaRPr lang="es-C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FE2AE7-7CCF-4DF3-A427-76978FBA8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32453"/>
            <a:ext cx="10178322" cy="46471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 5 3 = centena </a:t>
            </a:r>
          </a:p>
          <a:p>
            <a:pPr marL="0" indent="0">
              <a:buNone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es-E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 1 =</a:t>
            </a:r>
          </a:p>
          <a:p>
            <a:pPr marL="0" indent="0">
              <a:buNone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7 3 </a:t>
            </a:r>
            <a:r>
              <a:rPr lang="es-E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</a:p>
          <a:p>
            <a:pPr marL="0" indent="0">
              <a:buNone/>
            </a:pPr>
            <a:r>
              <a:rPr lang="es-E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 4 2 = </a:t>
            </a:r>
          </a:p>
          <a:p>
            <a:pPr marL="0" indent="0">
              <a:buNone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1 0 </a:t>
            </a:r>
            <a:r>
              <a:rPr lang="es-E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</a:p>
          <a:p>
            <a:pPr marL="0" indent="0">
              <a:buNone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s-E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 4 = </a:t>
            </a:r>
          </a:p>
          <a:p>
            <a:pPr marL="0" indent="0">
              <a:buNone/>
            </a:pPr>
            <a:endParaRPr lang="es-C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330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D6D127-C319-49EA-9F1C-DF1133F28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97058"/>
          </a:xfrm>
        </p:spPr>
        <p:txBody>
          <a:bodyPr>
            <a:norm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3.- Escribe los siguientes números de forma desarrollada.</a:t>
            </a:r>
            <a:endParaRPr lang="es-C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7ADEAF-8F0D-4DFC-BB1E-4BD9CB4B26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457739"/>
            <a:ext cx="10178322" cy="44218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3 5 3 = 300 + 50 + 3</a:t>
            </a:r>
          </a:p>
          <a:p>
            <a:pPr marL="0" indent="0">
              <a:buNone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1 9 4 =</a:t>
            </a:r>
          </a:p>
          <a:p>
            <a:pPr marL="0" indent="0">
              <a:buNone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4 0 7 =</a:t>
            </a:r>
          </a:p>
          <a:p>
            <a:pPr marL="0" indent="0">
              <a:buNone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8 6 4 =</a:t>
            </a:r>
          </a:p>
          <a:p>
            <a:pPr marL="0" indent="0">
              <a:buNone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1 2 4 = </a:t>
            </a:r>
            <a:endParaRPr lang="es-CL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21371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TotalTime>63</TotalTime>
  <Words>174</Words>
  <Application>Microsoft Office PowerPoint</Application>
  <PresentationFormat>Panorámica</PresentationFormat>
  <Paragraphs>39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Abadi</vt:lpstr>
      <vt:lpstr>Arial</vt:lpstr>
      <vt:lpstr>Gill Sans MT</vt:lpstr>
      <vt:lpstr>Impact</vt:lpstr>
      <vt:lpstr>Distintivo</vt:lpstr>
      <vt:lpstr>Objetivo: identificar el valor posicional</vt:lpstr>
      <vt:lpstr>Valor posicional</vt:lpstr>
      <vt:lpstr>Actividad</vt:lpstr>
      <vt:lpstr>2.- Escribe la posición de cada número destacado  </vt:lpstr>
      <vt:lpstr>3.- Escribe los siguientes números de forma desarrollada.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Objetivo: identificar el valor posicional</dc:title>
  <dc:creator>virginia madariaga</dc:creator>
  <cp:lastModifiedBy>María Eugenia Lucero Martínez</cp:lastModifiedBy>
  <cp:revision>3</cp:revision>
  <dcterms:created xsi:type="dcterms:W3CDTF">2021-03-30T11:46:03Z</dcterms:created>
  <dcterms:modified xsi:type="dcterms:W3CDTF">2021-04-09T15:06:19Z</dcterms:modified>
</cp:coreProperties>
</file>