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6" autoAdjust="0"/>
    <p:restoredTop sz="94660"/>
  </p:normalViewPr>
  <p:slideViewPr>
    <p:cSldViewPr snapToGrid="0">
      <p:cViewPr varScale="1">
        <p:scale>
          <a:sx n="72" d="100"/>
          <a:sy n="72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277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242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843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3189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207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679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23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780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052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9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755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70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756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96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988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217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B140B-EF10-472F-9130-40A013261D0D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E2C61-77D6-45B2-8CFA-406F042F1E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095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923D6-E8B2-4596-BAAC-5CAA37587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4572" y="1213311"/>
            <a:ext cx="7766936" cy="1646302"/>
          </a:xfrm>
        </p:spPr>
        <p:txBody>
          <a:bodyPr/>
          <a:lstStyle/>
          <a:p>
            <a:pPr algn="ctr"/>
            <a:r>
              <a:rPr lang="es-CL" b="1" u="sng" dirty="0"/>
              <a:t>Unidad  1</a:t>
            </a:r>
            <a:br>
              <a:rPr lang="es-CL" b="1" u="sng" dirty="0"/>
            </a:br>
            <a:r>
              <a:rPr lang="es-CL" b="1" u="sng" dirty="0"/>
              <a:t> Los Animales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045A8C-9116-48E3-8DD8-0909A87E7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99354" y="4547790"/>
            <a:ext cx="3134507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b="1" dirty="0"/>
              <a:t>Profesora: Ángeles Gómez</a:t>
            </a:r>
          </a:p>
          <a:p>
            <a:pPr algn="ctr"/>
            <a:r>
              <a:rPr lang="es-CL" b="1" dirty="0"/>
              <a:t>Cursos: 2dos Básicos</a:t>
            </a:r>
          </a:p>
          <a:p>
            <a:pPr algn="ctr"/>
            <a:r>
              <a:rPr lang="es-CL" b="1" dirty="0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187824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D6E80C-3992-4CBA-8A0F-5C615FCA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800" dirty="0" err="1">
                <a:solidFill>
                  <a:srgbClr val="FF0000"/>
                </a:solidFill>
              </a:rPr>
              <a:t>O</a:t>
            </a:r>
            <a:r>
              <a:rPr lang="es-CL" sz="4800" dirty="0" err="1"/>
              <a:t>bj</a:t>
            </a:r>
            <a:r>
              <a:rPr lang="es-CL" sz="4800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A9584-9347-4C45-A346-575FD6864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820123" cy="1886755"/>
          </a:xfrm>
        </p:spPr>
        <p:txBody>
          <a:bodyPr>
            <a:noAutofit/>
          </a:bodyPr>
          <a:lstStyle/>
          <a:p>
            <a:r>
              <a:rPr lang="es-CL" sz="4800" dirty="0">
                <a:solidFill>
                  <a:srgbClr val="FF0000"/>
                </a:solidFill>
              </a:rPr>
              <a:t>C</a:t>
            </a:r>
            <a:r>
              <a:rPr lang="es-CL" sz="4800" dirty="0"/>
              <a:t>onocer concepto de vertebrado.</a:t>
            </a:r>
          </a:p>
        </p:txBody>
      </p:sp>
    </p:spTree>
    <p:extLst>
      <p:ext uri="{BB962C8B-B14F-4D97-AF65-F5344CB8AC3E}">
        <p14:creationId xmlns:p14="http://schemas.microsoft.com/office/powerpoint/2010/main" val="41798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8D9E9-65AD-46BA-A8FF-7294A870B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613" y="221974"/>
            <a:ext cx="8596668" cy="766107"/>
          </a:xfrm>
        </p:spPr>
        <p:txBody>
          <a:bodyPr/>
          <a:lstStyle/>
          <a:p>
            <a:pPr algn="ctr"/>
            <a:r>
              <a:rPr lang="es-CL" u="sng" dirty="0"/>
              <a:t>Vertebrados e Invertebrados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D078C94-65E4-4202-931B-B0CBAD1F6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471" y="988081"/>
            <a:ext cx="10542703" cy="1609725"/>
          </a:xfrm>
        </p:spPr>
        <p:txBody>
          <a:bodyPr>
            <a:noAutofit/>
          </a:bodyPr>
          <a:lstStyle/>
          <a:p>
            <a:pPr algn="just"/>
            <a:r>
              <a:rPr lang="es-CL" sz="3200" dirty="0">
                <a:solidFill>
                  <a:srgbClr val="FF0000"/>
                </a:solidFill>
              </a:rPr>
              <a:t>E</a:t>
            </a:r>
            <a:r>
              <a:rPr lang="es-CL" sz="3200" dirty="0"/>
              <a:t>n la naturaleza nos encontraremos con diferentes seres vivos. </a:t>
            </a:r>
            <a:r>
              <a:rPr lang="es-CL" sz="3200" dirty="0">
                <a:solidFill>
                  <a:srgbClr val="FF0000"/>
                </a:solidFill>
              </a:rPr>
              <a:t>A</a:t>
            </a:r>
            <a:r>
              <a:rPr lang="es-CL" sz="3200" dirty="0"/>
              <a:t>lgunos serán vertebrados e invertebrados.</a:t>
            </a:r>
          </a:p>
        </p:txBody>
      </p:sp>
      <p:pic>
        <p:nvPicPr>
          <p:cNvPr id="1026" name="Picture 2" descr="Los peces dejan de crecer? | National Geographic en Español">
            <a:extLst>
              <a:ext uri="{FF2B5EF4-FFF2-40B4-BE49-F238E27FC236}">
                <a16:creationId xmlns:a16="http://schemas.microsoft.com/office/drawing/2014/main" id="{C10E2145-0437-46C5-8BF6-87BC484D2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2768191"/>
            <a:ext cx="283845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iferencias entre insectos y arácnidos - Mis Animales">
            <a:extLst>
              <a:ext uri="{FF2B5EF4-FFF2-40B4-BE49-F238E27FC236}">
                <a16:creationId xmlns:a16="http://schemas.microsoft.com/office/drawing/2014/main" id="{C500DF20-B0B2-4472-9496-819E24005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2" y="2214564"/>
            <a:ext cx="6086475" cy="477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asacre de miles de caballos de carreras sanos para el consumo de carne -  Diario Eco">
            <a:extLst>
              <a:ext uri="{FF2B5EF4-FFF2-40B4-BE49-F238E27FC236}">
                <a16:creationId xmlns:a16="http://schemas.microsoft.com/office/drawing/2014/main" id="{B0FC15A3-A5DE-42EF-9AB9-59026E878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4" y="2758937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eón | Wiki Reino Animalia | Fandom">
            <a:extLst>
              <a:ext uri="{FF2B5EF4-FFF2-40B4-BE49-F238E27FC236}">
                <a16:creationId xmlns:a16="http://schemas.microsoft.com/office/drawing/2014/main" id="{5C17124E-39F0-4839-BCBB-9A7F2819E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4520268"/>
            <a:ext cx="2371725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as cosas más extrañas que hace tu gato tienen explicación - Las locas  carreras gatunas">
            <a:extLst>
              <a:ext uri="{FF2B5EF4-FFF2-40B4-BE49-F238E27FC236}">
                <a16:creationId xmlns:a16="http://schemas.microsoft.com/office/drawing/2014/main" id="{10370365-8746-4786-BF8E-654466960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55836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95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17FE27-D99B-41FD-9E6F-16130433E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0473" y="156238"/>
            <a:ext cx="4709675" cy="758162"/>
          </a:xfrm>
        </p:spPr>
        <p:txBody>
          <a:bodyPr/>
          <a:lstStyle/>
          <a:p>
            <a:r>
              <a:rPr lang="es-CL" dirty="0"/>
              <a:t>Animales vertebrados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2F3D30-14FE-4AF6-BCDE-46827414A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22" y="1097103"/>
            <a:ext cx="8596668" cy="758162"/>
          </a:xfrm>
        </p:spPr>
        <p:txBody>
          <a:bodyPr>
            <a:normAutofit lnSpcReduction="10000"/>
          </a:bodyPr>
          <a:lstStyle/>
          <a:p>
            <a:r>
              <a:rPr lang="es-CL" dirty="0"/>
              <a:t>Son aquellos que tienen columna vertebral.</a:t>
            </a:r>
          </a:p>
          <a:p>
            <a:r>
              <a:rPr lang="es-CL" dirty="0"/>
              <a:t>Tienen esqueleto.</a:t>
            </a:r>
          </a:p>
        </p:txBody>
      </p:sp>
      <p:pic>
        <p:nvPicPr>
          <p:cNvPr id="2052" name="Picture 4" descr="Gato personaje gatito hueso halloween esqueleto dibujos animados | Vector  Premium">
            <a:extLst>
              <a:ext uri="{FF2B5EF4-FFF2-40B4-BE49-F238E27FC236}">
                <a16:creationId xmlns:a16="http://schemas.microsoft.com/office/drawing/2014/main" id="{3BF18F5E-2D72-4970-85FF-8F4157EB7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01" y="189250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otos de Esqueleto humano, Imágenes de Esqueleto humano ⬇ Descargar |  Depositphotos">
            <a:extLst>
              <a:ext uri="{FF2B5EF4-FFF2-40B4-BE49-F238E27FC236}">
                <a16:creationId xmlns:a16="http://schemas.microsoft.com/office/drawing/2014/main" id="{753F8AE9-CD7F-4DB8-B561-E4AE0397A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973" y="4279871"/>
            <a:ext cx="209550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Esqueleto Humano — Steemit">
            <a:extLst>
              <a:ext uri="{FF2B5EF4-FFF2-40B4-BE49-F238E27FC236}">
                <a16:creationId xmlns:a16="http://schemas.microsoft.com/office/drawing/2014/main" id="{2C676D8C-9AB7-402A-8D4E-01B7F04F8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148" y="2880006"/>
            <a:ext cx="2095500" cy="352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Animales: Por qué nos parece que los perros sonríen: una historia de 30.000  años">
            <a:extLst>
              <a:ext uri="{FF2B5EF4-FFF2-40B4-BE49-F238E27FC236}">
                <a16:creationId xmlns:a16="http://schemas.microsoft.com/office/drawing/2014/main" id="{EFE34475-1028-43C0-B5AE-827D6C2B6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949" y="109710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Curiosidades sobre los gatos. ¡No te las pierdas! - Curiosidades sobre los  gatos">
            <a:extLst>
              <a:ext uri="{FF2B5EF4-FFF2-40B4-BE49-F238E27FC236}">
                <a16:creationId xmlns:a16="http://schemas.microsoft.com/office/drawing/2014/main" id="{E1503FB5-B73E-4AD1-91FD-ACE7B41B4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766" y="2459083"/>
            <a:ext cx="3576521" cy="218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55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C5B9B-DC6B-4046-B3C5-5FBE89CCD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Vertebrados se clasifican en: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9B449C44-6863-4181-80D5-4E326B12A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029898"/>
              </p:ext>
            </p:extLst>
          </p:nvPr>
        </p:nvGraphicFramePr>
        <p:xfrm>
          <a:off x="677334" y="1733457"/>
          <a:ext cx="10644805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961">
                  <a:extLst>
                    <a:ext uri="{9D8B030D-6E8A-4147-A177-3AD203B41FA5}">
                      <a16:colId xmlns:a16="http://schemas.microsoft.com/office/drawing/2014/main" val="1531961247"/>
                    </a:ext>
                  </a:extLst>
                </a:gridCol>
                <a:gridCol w="2128961">
                  <a:extLst>
                    <a:ext uri="{9D8B030D-6E8A-4147-A177-3AD203B41FA5}">
                      <a16:colId xmlns:a16="http://schemas.microsoft.com/office/drawing/2014/main" val="2945304110"/>
                    </a:ext>
                  </a:extLst>
                </a:gridCol>
                <a:gridCol w="2128961">
                  <a:extLst>
                    <a:ext uri="{9D8B030D-6E8A-4147-A177-3AD203B41FA5}">
                      <a16:colId xmlns:a16="http://schemas.microsoft.com/office/drawing/2014/main" val="3188196918"/>
                    </a:ext>
                  </a:extLst>
                </a:gridCol>
                <a:gridCol w="2128961">
                  <a:extLst>
                    <a:ext uri="{9D8B030D-6E8A-4147-A177-3AD203B41FA5}">
                      <a16:colId xmlns:a16="http://schemas.microsoft.com/office/drawing/2014/main" val="3206224013"/>
                    </a:ext>
                  </a:extLst>
                </a:gridCol>
                <a:gridCol w="2128961">
                  <a:extLst>
                    <a:ext uri="{9D8B030D-6E8A-4147-A177-3AD203B41FA5}">
                      <a16:colId xmlns:a16="http://schemas.microsoft.com/office/drawing/2014/main" val="70501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Pez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Anfibios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Mamíferos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Reptil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372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025843"/>
                  </a:ext>
                </a:extLst>
              </a:tr>
            </a:tbl>
          </a:graphicData>
        </a:graphic>
      </p:graphicFrame>
      <p:pic>
        <p:nvPicPr>
          <p:cNvPr id="3074" name="Picture 2" descr="Los peces no tienen “memoria de pez” – Nuestra Caja Negra">
            <a:extLst>
              <a:ext uri="{FF2B5EF4-FFF2-40B4-BE49-F238E27FC236}">
                <a16:creationId xmlns:a16="http://schemas.microsoft.com/office/drawing/2014/main" id="{9CCCAA62-D82E-43B8-B6BF-62AD021FF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12" y="2367868"/>
            <a:ext cx="2027583" cy="172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l 'asesino en serie' que ha puesto en jaque a los anfibios | Ciencia">
            <a:extLst>
              <a:ext uri="{FF2B5EF4-FFF2-40B4-BE49-F238E27FC236}">
                <a16:creationId xmlns:a16="http://schemas.microsoft.com/office/drawing/2014/main" id="{2C0BD8DF-68D4-4F1A-B156-AE6A04DA0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71" y="2367868"/>
            <a:ext cx="1793391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Mamíferos | Wiki Reino Animalia | Fandom">
            <a:extLst>
              <a:ext uri="{FF2B5EF4-FFF2-40B4-BE49-F238E27FC236}">
                <a16:creationId xmlns:a16="http://schemas.microsoft.com/office/drawing/2014/main" id="{AC55D27B-AC3D-4CC4-9B20-CCE4A992A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700" y="2358550"/>
            <a:ext cx="1866072" cy="175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Qué es Reptil? » Su Definición y Significado [2021]">
            <a:extLst>
              <a:ext uri="{FF2B5EF4-FFF2-40B4-BE49-F238E27FC236}">
                <a16:creationId xmlns:a16="http://schemas.microsoft.com/office/drawing/2014/main" id="{7172B46B-2D24-4158-B94C-4942978E1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10" y="2358549"/>
            <a:ext cx="1866072" cy="181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ARACTERÍSTICAS DE LAS AVES - Para Niños">
            <a:extLst>
              <a:ext uri="{FF2B5EF4-FFF2-40B4-BE49-F238E27FC236}">
                <a16:creationId xmlns:a16="http://schemas.microsoft.com/office/drawing/2014/main" id="{1295F073-B04F-4F76-AB92-7890D43D2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7163" y="2367868"/>
            <a:ext cx="1582694" cy="180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1410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391</TotalTime>
  <Words>64</Words>
  <Application>Microsoft Office PowerPoint</Application>
  <PresentationFormat>Panorámica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Unidad  1  Los Animales</vt:lpstr>
      <vt:lpstr>Obj.</vt:lpstr>
      <vt:lpstr>Vertebrados e Invertebrados</vt:lpstr>
      <vt:lpstr>Animales vertebrados</vt:lpstr>
      <vt:lpstr>Vertebrados se clasifican en: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nro 1</dc:title>
  <dc:creator>Ma. de los Ángeles Gómez Álvarez</dc:creator>
  <cp:lastModifiedBy>María Eugenia Lucero Martínez</cp:lastModifiedBy>
  <cp:revision>14</cp:revision>
  <dcterms:created xsi:type="dcterms:W3CDTF">2021-04-21T19:00:53Z</dcterms:created>
  <dcterms:modified xsi:type="dcterms:W3CDTF">2021-04-22T17:00:30Z</dcterms:modified>
</cp:coreProperties>
</file>