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75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35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418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8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130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28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91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30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943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0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43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069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18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26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733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07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12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886F9E-FE19-453D-B0CF-5015C5A24470}" type="datetimeFigureOut">
              <a:rPr lang="es-CL" smtClean="0"/>
              <a:t>12-05-2021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5CEE8-0D82-414C-BD45-C620FCBCD0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991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Reforzar  Valor posicional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                                                                                 2° Años Básicos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76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Sofía tiene 23 Lápices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55" t="29667" r="38941" b="36653"/>
          <a:stretch/>
        </p:blipFill>
        <p:spPr>
          <a:xfrm>
            <a:off x="1084965" y="1710221"/>
            <a:ext cx="5030679" cy="2099779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60113" t="29667" r="18945" b="47219"/>
          <a:stretch/>
        </p:blipFill>
        <p:spPr>
          <a:xfrm>
            <a:off x="7810553" y="1853248"/>
            <a:ext cx="2240281" cy="1317812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23511" t="62356" r="38479" b="29719"/>
          <a:stretch/>
        </p:blipFill>
        <p:spPr>
          <a:xfrm>
            <a:off x="956569" y="4769630"/>
            <a:ext cx="5361721" cy="595745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22103" t="69291" r="44461" b="3633"/>
          <a:stretch/>
        </p:blipFill>
        <p:spPr>
          <a:xfrm>
            <a:off x="7318715" y="4253346"/>
            <a:ext cx="3948545" cy="1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57" t="41554" r="42596" b="34935"/>
          <a:stretch/>
        </p:blipFill>
        <p:spPr>
          <a:xfrm>
            <a:off x="1404129" y="914398"/>
            <a:ext cx="4645490" cy="1950233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60542" t="41554" r="21233" b="37383"/>
          <a:stretch/>
        </p:blipFill>
        <p:spPr>
          <a:xfrm>
            <a:off x="7461272" y="1333703"/>
            <a:ext cx="3345575" cy="2060661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27557" t="64008" r="45131" b="13538"/>
          <a:stretch/>
        </p:blipFill>
        <p:spPr>
          <a:xfrm>
            <a:off x="3726874" y="3796146"/>
            <a:ext cx="5407186" cy="23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69" t="29667" r="40415" b="46151"/>
          <a:stretch/>
        </p:blipFill>
        <p:spPr>
          <a:xfrm>
            <a:off x="1482438" y="1504232"/>
            <a:ext cx="4477848" cy="1929043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58947" t="29667" r="22289" b="51764"/>
          <a:stretch/>
        </p:blipFill>
        <p:spPr>
          <a:xfrm>
            <a:off x="7645746" y="1839394"/>
            <a:ext cx="3211050" cy="1693515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29669" t="54257" r="38486" b="34516"/>
          <a:stretch/>
        </p:blipFill>
        <p:spPr>
          <a:xfrm>
            <a:off x="3195160" y="3974214"/>
            <a:ext cx="5530252" cy="10390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21361" y="5708073"/>
            <a:ext cx="3108929" cy="52322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800" dirty="0"/>
              <a:t>   </a:t>
            </a:r>
            <a:r>
              <a:rPr lang="es-CL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28 =  20  +   8</a:t>
            </a:r>
          </a:p>
        </p:txBody>
      </p:sp>
    </p:spTree>
    <p:extLst>
      <p:ext uri="{BB962C8B-B14F-4D97-AF65-F5344CB8AC3E}">
        <p14:creationId xmlns:p14="http://schemas.microsoft.com/office/powerpoint/2010/main" val="29427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17" t="71933" r="33375" b="10896"/>
          <a:stretch/>
        </p:blipFill>
        <p:spPr>
          <a:xfrm>
            <a:off x="4544291" y="4114799"/>
            <a:ext cx="3897389" cy="955963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29317" t="43206" r="41472" b="25824"/>
          <a:stretch/>
        </p:blipFill>
        <p:spPr>
          <a:xfrm>
            <a:off x="1995053" y="1080653"/>
            <a:ext cx="3934692" cy="2223261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58705" t="43206" r="21761" b="36904"/>
          <a:stretch/>
        </p:blipFill>
        <p:spPr>
          <a:xfrm>
            <a:off x="8028750" y="1468582"/>
            <a:ext cx="2431433" cy="13194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21361" y="5708073"/>
            <a:ext cx="3108929" cy="52322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800" dirty="0"/>
              <a:t>   </a:t>
            </a:r>
            <a:r>
              <a:rPr lang="es-CL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37  =   30  +   7</a:t>
            </a:r>
          </a:p>
        </p:txBody>
      </p:sp>
    </p:spTree>
    <p:extLst>
      <p:ext uri="{BB962C8B-B14F-4D97-AF65-F5344CB8AC3E}">
        <p14:creationId xmlns:p14="http://schemas.microsoft.com/office/powerpoint/2010/main" val="34564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Actividad. Completa la tabla.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89574"/>
              </p:ext>
            </p:extLst>
          </p:nvPr>
        </p:nvGraphicFramePr>
        <p:xfrm>
          <a:off x="646111" y="1662546"/>
          <a:ext cx="3973008" cy="495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36">
                  <a:extLst>
                    <a:ext uri="{9D8B030D-6E8A-4147-A177-3AD203B41FA5}">
                      <a16:colId xmlns:a16="http://schemas.microsoft.com/office/drawing/2014/main" val="3869391710"/>
                    </a:ext>
                  </a:extLst>
                </a:gridCol>
                <a:gridCol w="1324336">
                  <a:extLst>
                    <a:ext uri="{9D8B030D-6E8A-4147-A177-3AD203B41FA5}">
                      <a16:colId xmlns:a16="http://schemas.microsoft.com/office/drawing/2014/main" val="173447548"/>
                    </a:ext>
                  </a:extLst>
                </a:gridCol>
                <a:gridCol w="1324336">
                  <a:extLst>
                    <a:ext uri="{9D8B030D-6E8A-4147-A177-3AD203B41FA5}">
                      <a16:colId xmlns:a16="http://schemas.microsoft.com/office/drawing/2014/main" val="1563773814"/>
                    </a:ext>
                  </a:extLst>
                </a:gridCol>
              </a:tblGrid>
              <a:tr h="825995"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598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04866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58375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56185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58867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8747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3817"/>
              </p:ext>
            </p:extLst>
          </p:nvPr>
        </p:nvGraphicFramePr>
        <p:xfrm>
          <a:off x="6483391" y="1662546"/>
          <a:ext cx="3973008" cy="495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36">
                  <a:extLst>
                    <a:ext uri="{9D8B030D-6E8A-4147-A177-3AD203B41FA5}">
                      <a16:colId xmlns:a16="http://schemas.microsoft.com/office/drawing/2014/main" val="3869391710"/>
                    </a:ext>
                  </a:extLst>
                </a:gridCol>
                <a:gridCol w="1324336">
                  <a:extLst>
                    <a:ext uri="{9D8B030D-6E8A-4147-A177-3AD203B41FA5}">
                      <a16:colId xmlns:a16="http://schemas.microsoft.com/office/drawing/2014/main" val="173447548"/>
                    </a:ext>
                  </a:extLst>
                </a:gridCol>
                <a:gridCol w="1324336">
                  <a:extLst>
                    <a:ext uri="{9D8B030D-6E8A-4147-A177-3AD203B41FA5}">
                      <a16:colId xmlns:a16="http://schemas.microsoft.com/office/drawing/2014/main" val="1563773814"/>
                    </a:ext>
                  </a:extLst>
                </a:gridCol>
              </a:tblGrid>
              <a:tr h="825995"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598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04866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58375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56185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58867"/>
                  </a:ext>
                </a:extLst>
              </a:tr>
              <a:tr h="825995">
                <a:tc>
                  <a:txBody>
                    <a:bodyPr/>
                    <a:lstStyle/>
                    <a:p>
                      <a:pPr algn="ctr"/>
                      <a:endParaRPr lang="es-CL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8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766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49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Reforzar  Valor posicional</vt:lpstr>
      <vt:lpstr>Sofía tiene 23 Lápices </vt:lpstr>
      <vt:lpstr>Presentación de PowerPoint</vt:lpstr>
      <vt:lpstr>Presentación de PowerPoint</vt:lpstr>
      <vt:lpstr>Presentación de PowerPoint</vt:lpstr>
      <vt:lpstr>Actividad. Completa la tabla.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Edith</dc:creator>
  <cp:lastModifiedBy>María Eugenia Lucero Martínez</cp:lastModifiedBy>
  <cp:revision>5</cp:revision>
  <dcterms:created xsi:type="dcterms:W3CDTF">2021-05-06T01:40:35Z</dcterms:created>
  <dcterms:modified xsi:type="dcterms:W3CDTF">2021-05-12T13:54:02Z</dcterms:modified>
</cp:coreProperties>
</file>