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A1375-9C4C-4122-9558-2AF094AE5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BFE8C0-D088-4235-8CD1-E134C707D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F4E40-3EB7-4398-8518-32685075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B0F66-142F-4CCE-8D19-35096355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0D684-38A5-4051-9560-802CB50A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2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0A053-0550-467B-A61C-294DDA7A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06F4BA-AAAA-4906-B20A-D072ED71A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49982C-4357-4D9E-A7F8-8C1B78AB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F4E0AE-1302-4B0F-8E6E-49C39577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DC89-717F-4697-B8D7-29D46D6C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16AC4-A10F-4DB8-B7C1-92E599575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3FF5D-CF00-42AA-89D2-93BC075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B91BB-8378-43E7-9EBF-30B2932C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F4495-1683-4B43-B9A9-8BD64973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90744-DFA6-4113-A739-6B4384A7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3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8BA7-E9A6-40EF-81C2-F8D56145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DF901-9DFA-4947-B605-B72E66A8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06B59D-4460-44B1-8F9B-14847AD6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E8F7D-EEAC-4488-882B-21CD4A5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D34007-FB5B-412C-AC81-2F911492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28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DB146-8301-4EBA-AED7-F15DDEF3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5C445-94CF-4676-BF8E-DB548B199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7643B-64BF-48D1-9828-D6F9676B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2C5C4-6DAA-4418-9A50-9D97222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717BE-F4B0-4EF8-9F45-36739148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1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82F5B-444A-4C75-997B-86968C8D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CF771-A96B-4CC1-B9BF-3438A0DE8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3814AE-5B07-4EE2-8E25-C35ED1C7D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C987A0-C3ED-4CD4-B198-8FE826DB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72AFB-EC32-44CE-A132-C5D22971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4A10C-092F-4480-B1A9-A9C8164B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4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9A81F-BC1D-4367-9C19-81378F1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29FDCE-8F94-4212-BD51-F8CB493CE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4E7225-B91A-4A66-86C1-9839E8F36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67D67F-D2A4-497D-91EE-7AA736A65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12A70E-A61B-47A7-886C-C89577F80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613399-8B0C-47D5-BBF4-3AF5E43A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1D7B24-53C0-4E86-95BC-8BC90BF6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8CCC17-5C51-4A1E-B1A6-2467303B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8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7E7BC-4592-4F85-9DF6-C7E8321D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491BF5-7F41-4A6D-B2F4-385D67A1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8DF846-5E96-4816-BBAE-367AA209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E74FE7-E96F-4499-AA72-52EDD580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94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8F29D0-A4BA-4E5B-BDEF-4B8DD62C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0392C4-3493-4D5F-9C9C-BABBFFC8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5C6C53-28EF-4689-9AB1-A0C35372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66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31BC0-6B22-454E-B0C2-DC1945D2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51031-D83E-4151-ADA8-408795E0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DBCB58-BDA3-4160-BC12-DEC1A16F8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07318F-F327-40FD-AF8E-8F3723E9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3B1DB2-6329-4602-A614-D6D10AEF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A57140-3582-4C24-B9E5-036582A0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45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82195-771F-4291-96EB-F40C92AF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E975C0-845F-4402-ACC2-057B82818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9B45DD-B14D-4345-8F47-64744490E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FA9376-F809-4A3D-96F8-AE1D0FDC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DD001-DDEB-49C4-A2B7-512E5F9A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513DBE-73C6-468B-BB73-30202798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27A25B-2A3D-45FF-B6F3-962F2734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F07DF8-7404-4E46-9D7B-2BADC949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5E0C7F-00F1-4629-A748-A614D9ED6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DA7E-9B26-427B-8832-7C0E558EC937}" type="datetimeFigureOut">
              <a:rPr lang="es-CL" smtClean="0"/>
              <a:t>03-05-2021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47EB4-029C-4A0B-B754-9EC90F4F0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CF6CA-C69A-4040-8E07-0AB850849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786D-0BD9-4AA2-859A-A709AB9A6F2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8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F0F245-5CFC-4DF2-9FEC-B0DD5389D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CL" sz="5100" dirty="0">
                <a:solidFill>
                  <a:schemeClr val="bg1"/>
                </a:solidFill>
                <a:latin typeface="Modern Love" panose="04090805081005020601" pitchFamily="82" charset="0"/>
              </a:rPr>
              <a:t>Efectos de la Conquista en Europa y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D93C08-85C4-4008-8128-DF6813F7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Objetivo: Comprender los cambios que ocurrieron posterior al proceso de Conquista en Europa y América.</a:t>
            </a: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988B20-4303-4E72-B600-11EF74640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6" r="18195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63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1CDB8-C9CF-4BBA-8B4C-32E9B6F0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CL">
                <a:solidFill>
                  <a:srgbClr val="FFFFFF"/>
                </a:solidFill>
                <a:latin typeface="Modern Love" panose="04090805081005020601" pitchFamily="82" charset="0"/>
              </a:rPr>
              <a:t>Efectos de la Conquista en Europa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DF90C-A233-4079-8393-335409DD9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A48F92-6B8E-4662-B3E8-1E8C71C8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Permitió el fortalecimiento de España y Portugal, ya que se convirtieron en grandes imperios coloniales, con grandes extensiones de tierra.</a:t>
            </a:r>
          </a:p>
          <a:p>
            <a:endParaRPr lang="es-CL" sz="200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CL" sz="2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Difusión del catolicismo, que ayudó a fortalecer los estados europeos que promovían esa religión.</a:t>
            </a:r>
          </a:p>
        </p:txBody>
      </p:sp>
    </p:spTree>
    <p:extLst>
      <p:ext uri="{BB962C8B-B14F-4D97-AF65-F5344CB8AC3E}">
        <p14:creationId xmlns:p14="http://schemas.microsoft.com/office/powerpoint/2010/main" val="206334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7EAB0E-C7DC-4534-8AB8-30373A92F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8" r="11908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76B80-2F41-4635-BCBB-E917179A5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Posibilidad de mejorar situación económica y posición social.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Geógrafos ratifican que la Tierra era redonda.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rPr>
              <a:t>Acceso a nuevos productos y mercados, provenientes de la minería, agricultura y ganadería.</a:t>
            </a:r>
          </a:p>
          <a:p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161490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A54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0EE48E-0A22-4A2E-B398-32B0A325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CL">
                <a:solidFill>
                  <a:srgbClr val="FFFFFF"/>
                </a:solidFill>
                <a:latin typeface="Modern Love" panose="04090805081005020601" pitchFamily="82" charset="0"/>
              </a:rPr>
              <a:t>Impacto de la Conquista en América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D2F26E-908B-401D-92B3-F809BE396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8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169D2-E0C7-4E9B-8251-A067FB10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Población de los pueblos originarios disminuyó drásticamente producto de los malos tratos a los que fueron expuestos. Esto referente a los trabajos pesados que hacían, además de las enfermedades que portaban los europeos como viruela, sarampión y resfrío.</a:t>
            </a:r>
          </a:p>
        </p:txBody>
      </p:sp>
    </p:spTree>
    <p:extLst>
      <p:ext uri="{BB962C8B-B14F-4D97-AF65-F5344CB8AC3E}">
        <p14:creationId xmlns:p14="http://schemas.microsoft.com/office/powerpoint/2010/main" val="40395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AE0F04-0A1E-4426-9EA9-D75D33D22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88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9C8D56-6DC3-401F-855C-5AE3713D2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168812"/>
            <a:ext cx="5259714" cy="6513342"/>
          </a:xfrm>
        </p:spPr>
        <p:txBody>
          <a:bodyPr anchor="t">
            <a:normAutofit/>
          </a:bodyPr>
          <a:lstStyle/>
          <a:p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En política, sus formas de organización desaparecieron, y los pueblos fueron sometidos al sistema de administración español.</a:t>
            </a:r>
          </a:p>
          <a:p>
            <a:endParaRPr lang="es-CL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CL" sz="2000" dirty="0">
                <a:latin typeface="Cavolini" panose="03000502040302020204" pitchFamily="66" charset="0"/>
                <a:cs typeface="Cavolini" panose="03000502040302020204" pitchFamily="66" charset="0"/>
              </a:rPr>
              <a:t>Esto fue debido a que los conquistadores y sus hombres recibieron como recompensa tierras y encomiendas de indígenas. Debían protegerlos y evangelizarlos, algo que en la mayoría no sucedió. Además, jurídicamente los indígenas eran considerados menores de edad, por lo tanto dependía del español a cargo.</a:t>
            </a:r>
          </a:p>
        </p:txBody>
      </p:sp>
    </p:spTree>
    <p:extLst>
      <p:ext uri="{BB962C8B-B14F-4D97-AF65-F5344CB8AC3E}">
        <p14:creationId xmlns:p14="http://schemas.microsoft.com/office/powerpoint/2010/main" val="20340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096DED-E3CE-4341-8CD3-BE7608B4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7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2EB12-023E-4556-A03F-9E3B44D9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2400" dirty="0">
                <a:latin typeface="Cavolini" panose="03000502040302020204" pitchFamily="66" charset="0"/>
                <a:cs typeface="Cavolini" panose="03000502040302020204" pitchFamily="66" charset="0"/>
              </a:rPr>
              <a:t>La visión económica europea afectó a la población originaria, ya que se modificaron los sistemas de trabajo y la naturaleza se consideró fuente de riquezas que debía ser explotada.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84117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91C05B-6E03-4A36-AD26-09F5DF2AA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0" r="16995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270CB1-9F35-4515-A637-AEF08119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s-CL" sz="1800">
                <a:latin typeface="Cavolini" panose="03000502040302020204" pitchFamily="66" charset="0"/>
                <a:cs typeface="Cavolini" panose="03000502040302020204" pitchFamily="66" charset="0"/>
              </a:rPr>
              <a:t>Culturalmente, se dieron varios cambios que persisten hasta hoy.</a:t>
            </a:r>
          </a:p>
          <a:p>
            <a:r>
              <a:rPr lang="es-CL" sz="1800">
                <a:latin typeface="Cavolini" panose="03000502040302020204" pitchFamily="66" charset="0"/>
                <a:cs typeface="Cavolini" panose="03000502040302020204" pitchFamily="66" charset="0"/>
              </a:rPr>
              <a:t>Se instauró el idioma español, difundido desde la llegada de los primeros europeos. Los indígenas lo aprendieron, aunque mantuvieron sus idiomas originales.</a:t>
            </a:r>
          </a:p>
          <a:p>
            <a:r>
              <a:rPr lang="es-CL" sz="1800">
                <a:latin typeface="Cavolini" panose="03000502040302020204" pitchFamily="66" charset="0"/>
                <a:cs typeface="Cavolini" panose="03000502040302020204" pitchFamily="66" charset="0"/>
              </a:rPr>
              <a:t>Se impuso una nueva religión, y aunque muchos aceptaron la religión católica, mantuvieron sus antiguas devociones.</a:t>
            </a:r>
          </a:p>
        </p:txBody>
      </p:sp>
    </p:spTree>
    <p:extLst>
      <p:ext uri="{BB962C8B-B14F-4D97-AF65-F5344CB8AC3E}">
        <p14:creationId xmlns:p14="http://schemas.microsoft.com/office/powerpoint/2010/main" val="419439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310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Modern Love</vt:lpstr>
      <vt:lpstr>Tema de Office</vt:lpstr>
      <vt:lpstr>Efectos de la Conquista en Europa y América</vt:lpstr>
      <vt:lpstr>Efectos de la Conquista en Europa</vt:lpstr>
      <vt:lpstr>Presentación de PowerPoint</vt:lpstr>
      <vt:lpstr>Impacto de la Conquista en América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Efectos de la Conquista en Europa y América</dc:title>
  <dc:creator>Carlos Sotelo Pedrero</dc:creator>
  <cp:lastModifiedBy>María Eugenia Lucero Martínez</cp:lastModifiedBy>
  <cp:revision>7</cp:revision>
  <dcterms:created xsi:type="dcterms:W3CDTF">2020-08-20T23:29:27Z</dcterms:created>
  <dcterms:modified xsi:type="dcterms:W3CDTF">2021-05-03T15:06:36Z</dcterms:modified>
</cp:coreProperties>
</file>