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ppt/ink/ink6.xml" ContentType="application/inkml+xml"/>
  <Override PartName="/ppt/ink/ink7.xml" ContentType="application/inkml+xml"/>
  <Override PartName="/ppt/ink/ink8.xml" ContentType="application/inkml+xml"/>
  <Override PartName="/ppt/ink/ink9.xml" ContentType="application/inkml+xml"/>
  <Override PartName="/ppt/ink/ink10.xml" ContentType="application/inkml+xml"/>
  <Override PartName="/ppt/ink/ink11.xml" ContentType="application/inkml+xml"/>
  <Override PartName="/ppt/ink/ink12.xml" ContentType="application/inkml+xml"/>
  <Override PartName="/ppt/ink/ink13.xml" ContentType="application/inkml+xml"/>
  <Override PartName="/ppt/ink/ink14.xml" ContentType="application/inkml+xml"/>
  <Override PartName="/ppt/ink/ink15.xml" ContentType="application/inkml+xml"/>
  <Override PartName="/ppt/ink/ink16.xml" ContentType="application/inkml+xml"/>
  <Override PartName="/ppt/ink/ink17.xml" ContentType="application/inkml+xml"/>
  <Override PartName="/ppt/ink/ink18.xml" ContentType="application/inkml+xml"/>
  <Override PartName="/ppt/ink/ink19.xml" ContentType="application/inkml+xml"/>
  <Override PartName="/ppt/ink/ink20.xml" ContentType="application/inkml+xml"/>
  <Override PartName="/ppt/ink/ink21.xml" ContentType="application/inkml+xml"/>
  <Override PartName="/ppt/ink/ink22.xml" ContentType="application/inkml+xml"/>
  <Override PartName="/ppt/ink/ink23.xml" ContentType="application/inkml+xml"/>
  <Override PartName="/ppt/ink/ink24.xml" ContentType="application/inkml+xml"/>
  <Override PartName="/ppt/ink/ink25.xml" ContentType="application/inkml+xml"/>
  <Override PartName="/ppt/ink/ink26.xml" ContentType="application/inkml+xml"/>
  <Override PartName="/ppt/ink/ink27.xml" ContentType="application/inkml+xml"/>
  <Override PartName="/ppt/ink/ink28.xml" ContentType="application/inkml+xml"/>
  <Override PartName="/ppt/ink/ink29.xml" ContentType="application/inkml+xml"/>
  <Override PartName="/ppt/ink/ink30.xml" ContentType="application/inkml+xml"/>
  <Override PartName="/ppt/ink/ink31.xml" ContentType="application/inkml+xml"/>
  <Override PartName="/ppt/ink/ink32.xml" ContentType="application/inkml+xml"/>
  <Override PartName="/ppt/ink/ink33.xml" ContentType="application/inkml+xml"/>
  <Override PartName="/ppt/ink/ink34.xml" ContentType="application/inkml+xml"/>
  <Override PartName="/ppt/ink/ink35.xml" ContentType="application/inkml+xml"/>
  <Override PartName="/ppt/ink/ink36.xml" ContentType="application/inkml+xml"/>
  <Override PartName="/ppt/ink/ink37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6949" autoAdjust="0"/>
    <p:restoredTop sz="94660"/>
  </p:normalViewPr>
  <p:slideViewPr>
    <p:cSldViewPr snapToGrid="0">
      <p:cViewPr varScale="1">
        <p:scale>
          <a:sx n="72" d="100"/>
          <a:sy n="72" d="100"/>
        </p:scale>
        <p:origin x="98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1-04-29T12:28:12.187"/>
    </inkml:context>
    <inkml:brush xml:id="br0">
      <inkml:brushProperty name="width" value="0.05" units="cm"/>
      <inkml:brushProperty name="height" value="0.05" units="cm"/>
      <inkml:brushProperty name="color" value="#008C3A"/>
      <inkml:brushProperty name="ignorePressure" value="1"/>
    </inkml:brush>
  </inkml:definitions>
  <inkml:trace contextRef="#ctx0" brushRef="#br0">223 21,'10'-21,"-12"77,-3-1,-12 60,-79 648,84-628,-78 1028,79-386,38-2,-11-358,-1 327,-9-356,56 535,-57-892,-3-22,-3-10,1 17,0-16</inkml:trace>
</inkml:ink>
</file>

<file path=ppt/ink/ink1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1-04-29T12:28:22.124"/>
    </inkml:context>
    <inkml:brush xml:id="br0">
      <inkml:brushProperty name="width" value="0.05" units="cm"/>
      <inkml:brushProperty name="height" value="0.05" units="cm"/>
      <inkml:brushProperty name="color" value="#008C3A"/>
      <inkml:brushProperty name="ignorePressure" value="1"/>
    </inkml:brush>
  </inkml:definitions>
  <inkml:trace contextRef="#ctx0" brushRef="#br0">87 797,'-3'-7,"0"-1,0 0,1 0,0 0,0 0,1 0,0-9,-3-11,-10-71,-1-133,-9-72,17 267,2 12</inkml:trace>
</inkml:ink>
</file>

<file path=ppt/ink/ink1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1-04-29T12:28:22.549"/>
    </inkml:context>
    <inkml:brush xml:id="br0">
      <inkml:brushProperty name="width" value="0.05" units="cm"/>
      <inkml:brushProperty name="height" value="0.05" units="cm"/>
      <inkml:brushProperty name="color" value="#008C3A"/>
      <inkml:brushProperty name="ignorePressure" value="1"/>
    </inkml:brush>
  </inkml:definitions>
  <inkml:trace contextRef="#ctx0" brushRef="#br0">356 447,'-2'-5,"0"-1,-1 0,1 0,-1 1,0 0,0-1,-1 1,1 0,-9-7,3 0,-26-30,-55-52,-10-10,85 85,1 1,0-2,2 0,-13-25,20 34</inkml:trace>
</inkml:ink>
</file>

<file path=ppt/ink/ink1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1-04-29T12:28:22.895"/>
    </inkml:context>
    <inkml:brush xml:id="br0">
      <inkml:brushProperty name="width" value="0.05" units="cm"/>
      <inkml:brushProperty name="height" value="0.05" units="cm"/>
      <inkml:brushProperty name="color" value="#008C3A"/>
      <inkml:brushProperty name="ignorePressure" value="1"/>
    </inkml:brush>
  </inkml:definitions>
  <inkml:trace contextRef="#ctx0" brushRef="#br0">406 144,'-1'-2,"0"1,0 0,0-1,0 1,0 0,-1 0,1 0,0 0,-1 0,1 0,0 0,-1 0,1 1,-1-1,1 1,-1-1,0 1,1-1,-1 1,-2 0,-4-3,-325-109,300 102</inkml:trace>
</inkml:ink>
</file>

<file path=ppt/ink/ink1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1-04-29T12:28:39.145"/>
    </inkml:context>
    <inkml:brush xml:id="br0">
      <inkml:brushProperty name="width" value="0.05" units="cm"/>
      <inkml:brushProperty name="height" value="0.05" units="cm"/>
      <inkml:brushProperty name="color" value="#008C3A"/>
      <inkml:brushProperty name="ignorePressure" value="1"/>
    </inkml:brush>
  </inkml:definitions>
  <inkml:trace contextRef="#ctx0" brushRef="#br0">1 1060,'1'-26,"1"0,1 0,13-48,32-75,-27 90,-4 8,74-199,-74 210,2 1,1 2,3 0,30-39,-41 61,1 1,0 0,1 1,0 0,1 2,1-1,0 2,0 0,1 1,0 1,1 0,29-8,-24 11,0 1,0 0,1 2,-1 1,1 0,-1 2,1 1,-1 1,43 10,-42-6,-2 0,1 1,-1 1,0 2,-1 0,0 1,-1 1,0 0,-1 2,-1 1,0 0,-1 1,-1 1,-1 0,0 1,-1 1,-2 0,0 1,-1 0,-1 1,0 0,-2 1,7 30,-7-17,-1 0,4 61,-10-75,-1-1,-1 1,-1-1,-1 1,-1-1,-7 22,-1-8,3 1,0 0,3 0,-4 58,10-95,0 0</inkml:trace>
</inkml:ink>
</file>

<file path=ppt/ink/ink1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1-04-29T12:28:40.072"/>
    </inkml:context>
    <inkml:brush xml:id="br0">
      <inkml:brushProperty name="width" value="0.05" units="cm"/>
      <inkml:brushProperty name="height" value="0.05" units="cm"/>
      <inkml:brushProperty name="color" value="#008C3A"/>
      <inkml:brushProperty name="ignorePressure" value="1"/>
    </inkml:brush>
  </inkml:definitions>
  <inkml:trace contextRef="#ctx0" brushRef="#br0">12 18,'-11'4,"15"-15,1 0,-3 15,0 1,-1-1,1 0,-1 1,1-1,-1 1,-1-1,1 1,0 8,-2-13</inkml:trace>
</inkml:ink>
</file>

<file path=ppt/ink/ink1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1-04-29T12:28:40.760"/>
    </inkml:context>
    <inkml:brush xml:id="br0">
      <inkml:brushProperty name="width" value="0.05" units="cm"/>
      <inkml:brushProperty name="height" value="0.05" units="cm"/>
      <inkml:brushProperty name="color" value="#008C3A"/>
      <inkml:brushProperty name="ignorePressure" value="1"/>
    </inkml:brush>
  </inkml:definitions>
  <inkml:trace contextRef="#ctx0" brushRef="#br0">1 552,'1'-9,"1"-1,0 1,1 0,0 1,1-1,0 0,0 1,0 0,10-12,-5 5,17-27,2 1,2 2,2 1,54-52,-60 67,1 0,1 2,1 1,1 1,0 2,2 1,37-14,-58 26,1 0,0 1,0 0,-1 1,2 1,-1 0,0 0,0 1,22 3,-27-2,-1 1,0-1,-1 1,1 1,0-1,-1 1,1 0,-1 0,0 0,0 1,0 0,0 0,-1 0,1 1,-1-1,0 1,-1 0,1 0,-1 0,0 1,3 6,-1 2,0 1,0 0,-1 0,-1 0,-1 0,0 1,-1-1,-1 1,-3 30,-4 3,-24 88,-4-22,-5-1,-5-3,-5-1,-4-3,-73 105,113-189,-1-1,-1-1,-26 27,23-35,19-13,-1 0,1 0,0 0,-1 0,1 1,0-1,-1 0,1 0,0 0,-1 0,1 0,-1 0,1 0,0 0,-1 0,1 0,0-1,-1 1,1 0,0 0,-1 0,1 0,0 0,-1-1,1 1,0 0,-1 0,1-1,-1-1,1 1,-1-1,1 0,-1 1,1-1,0 0,0 0,0 1,0-1,0 0,0 0,1 1,-1-1,0 0,1 1,0-3,5-13</inkml:trace>
</inkml:ink>
</file>

<file path=ppt/ink/ink1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1-04-29T12:28:41.214"/>
    </inkml:context>
    <inkml:brush xml:id="br0">
      <inkml:brushProperty name="width" value="0.05" units="cm"/>
      <inkml:brushProperty name="height" value="0.05" units="cm"/>
      <inkml:brushProperty name="color" value="#008C3A"/>
      <inkml:brushProperty name="ignorePressure" value="1"/>
    </inkml:brush>
  </inkml:definitions>
  <inkml:trace contextRef="#ctx0" brushRef="#br0">1 22,'0'0,"2"1,2 1,0 1,0-1,-1 0,-1-1,-1 0,0-2,-3-2,0-4,0-2,0 1,1 2</inkml:trace>
</inkml:ink>
</file>

<file path=ppt/ink/ink1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1-04-29T12:28:41.818"/>
    </inkml:context>
    <inkml:brush xml:id="br0">
      <inkml:brushProperty name="width" value="0.05" units="cm"/>
      <inkml:brushProperty name="height" value="0.05" units="cm"/>
      <inkml:brushProperty name="color" value="#008C3A"/>
      <inkml:brushProperty name="ignorePressure" value="1"/>
    </inkml:brush>
  </inkml:definitions>
  <inkml:trace contextRef="#ctx0" brushRef="#br0">1 257,'15'-17,"1"1,1 1,0 1,24-16,79-42,-118 71,32-18,0 1,61-20,-86 34,1 1,-1 1,1-1,0 1,0 1,0 0,0 1,0 0,0 0,0 1,0 0,0 1,0 0,0 0,13 6,-17-5,0 1,-1-1,1 1,-1 0,0 1,0-1,0 1,0 0,-1 0,0 1,0-1,5 11,-4-6,-1 0,0 1,-1 0,0 0,0 0,1 22,-3-1,-1 0,-2-1,-1 1,-12 49,-7 5,-4-2,-3-1,-4-1,-45 81,-197 292,192-334,22-37</inkml:trace>
</inkml:ink>
</file>

<file path=ppt/ink/ink1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1-04-29T12:28:42.416"/>
    </inkml:context>
    <inkml:brush xml:id="br0">
      <inkml:brushProperty name="width" value="0.05" units="cm"/>
      <inkml:brushProperty name="height" value="0.05" units="cm"/>
      <inkml:brushProperty name="color" value="#008C3A"/>
      <inkml:brushProperty name="ignorePressure" value="1"/>
    </inkml:brush>
  </inkml:definitions>
  <inkml:trace contextRef="#ctx0" brushRef="#br0">21 0,'0'0,"-1"0,-4 1,1 1,0-1,1 0,1 1,1-1,0 1,1-2</inkml:trace>
</inkml:ink>
</file>

<file path=ppt/ink/ink1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1-04-29T12:28:43.218"/>
    </inkml:context>
    <inkml:brush xml:id="br0">
      <inkml:brushProperty name="width" value="0.05" units="cm"/>
      <inkml:brushProperty name="height" value="0.05" units="cm"/>
      <inkml:brushProperty name="color" value="#008C3A"/>
      <inkml:brushProperty name="ignorePressure" value="1"/>
    </inkml:brush>
  </inkml:definitions>
  <inkml:trace contextRef="#ctx0" brushRef="#br0">0 684,'14'-11,"0"2,0 0,1 0,0 1,1 1,17-6,21-10,351-179,221-96,-614 293,180-63,-172 62,2 1,-1 1,0 1,1 1,0 0,-1 2,24 2,-36 0,-1-1,1 2,-1-1,1 1,-1 0,0 1,0-1,-1 2,1-1,-1 1,0 0,0 1,0-1,-1 2,0-1,0 0,-1 1,0 0,0 1,0-1,-1 1,5 11,-1 1,-1 2,-1-1,-1 0,-1 1,0 0,-2 0,-1 44,-5 1,-4 1,-2-2,-3 1,-3-2,-30 78,-4-12,-102 184,117-248,-2-2,-4-1,-68 83,104-140,0-1,-1 0,1-1,-1 1,0-1,-1 0,1-1,-14 8,7-11,7-7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1-04-29T12:28:17.873"/>
    </inkml:context>
    <inkml:brush xml:id="br0">
      <inkml:brushProperty name="width" value="0.05" units="cm"/>
      <inkml:brushProperty name="height" value="0.05" units="cm"/>
      <inkml:brushProperty name="color" value="#008C3A"/>
      <inkml:brushProperty name="ignorePressure" value="1"/>
    </inkml:brush>
  </inkml:definitions>
  <inkml:trace contextRef="#ctx0" brushRef="#br0">2248 12,'-1'-12,"-2"18,-7 11,-26 26,-45 42,22-24,-1225 1500,1065-1272,-68 93,201-255,-76 149,158-270,-9 22,10-20,8-9,5-5,-9 6,0 0,0-1,0 1,0-1,-1 1,1 0,0-1,0 1,-1-1,1 0,0 1,-1-1,1 0,0 1,-1-1,1 0,-1 0,1-1,-1 1</inkml:trace>
</inkml:ink>
</file>

<file path=ppt/ink/ink2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1-04-29T12:28:43.757"/>
    </inkml:context>
    <inkml:brush xml:id="br0">
      <inkml:brushProperty name="width" value="0.05" units="cm"/>
      <inkml:brushProperty name="height" value="0.05" units="cm"/>
      <inkml:brushProperty name="color" value="#008C3A"/>
      <inkml:brushProperty name="ignorePressure" value="1"/>
    </inkml:brush>
  </inkml:definitions>
  <inkml:trace contextRef="#ctx0" brushRef="#br0">96 0,'0'0,"-1"1,-1 1,0-1,0 0,-1 0,0-1,-1 1,-2-1,-5 0,-2 1,-3 0,2 0,3 0,3-1</inkml:trace>
</inkml:ink>
</file>

<file path=ppt/ink/ink2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1-04-29T12:28:44.650"/>
    </inkml:context>
    <inkml:brush xml:id="br0">
      <inkml:brushProperty name="width" value="0.05" units="cm"/>
      <inkml:brushProperty name="height" value="0.05" units="cm"/>
      <inkml:brushProperty name="color" value="#008C3A"/>
      <inkml:brushProperty name="ignorePressure" value="1"/>
    </inkml:brush>
  </inkml:definitions>
  <inkml:trace contextRef="#ctx0" brushRef="#br0">671 164,'6'-7,"1"1,0 0,0 1,1-1,-1 2,1-1,12-5,63-20,-74 27,64-19,1 3,90-11,-120 25,0 1,1 3,-1 1,0 3,53 9,-83-10,0 2,0-1,0 2,0 0,-1 0,0 2,0-1,0 2,-1 0,13 10,-20-13,0 0,0 1,0-1,-1 1,1 0,-2 0,1 0,-1 1,1-1,-2 1,1 0,-1 0,0 0,0 0,-1 0,0 0,-1 1,1-1,-1 0,-1 0,1 1,-3 9,-3 7,0 0,-2-1,0 1,-2-2,0 1,-2-1,-24 34,-13 10,-58 60,-88 77,-9-8,-291 214,369-314,-160 94,273-182,9-4,-1 1,0-1,0 0,0-1,0 1,-1-1,1 0,0 0,-1-1,0 0,1 0,-1 0,0-1,-6 1,11-2,0 1,0 0,0-1,1 1,-1 0,0-1,0 1,0-1,1 1,-1-1,0 1,1-1,-1 0,0 1,1-1,-1 0,1 0,-1 1,1-1,-1 0,1 0,0 0,-1 0,1 0,0 0,0 1,-1-1,1 0,0 0,0 0,0 0,0 0,0 0,0 0,1 0,-1-1,5-15</inkml:trace>
</inkml:ink>
</file>

<file path=ppt/ink/ink2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1-04-29T12:28:45.123"/>
    </inkml:context>
    <inkml:brush xml:id="br0">
      <inkml:brushProperty name="width" value="0.05" units="cm"/>
      <inkml:brushProperty name="height" value="0.05" units="cm"/>
      <inkml:brushProperty name="color" value="#008C3A"/>
      <inkml:brushProperty name="ignorePressure" value="1"/>
    </inkml:brush>
  </inkml:definitions>
  <inkml:trace contextRef="#ctx0" brushRef="#br0">48 7,'0'0,"-2"0,-2-2,-2-1,-1 1,2 3,-2 0,0 0,2 1,1-1</inkml:trace>
</inkml:ink>
</file>

<file path=ppt/ink/ink2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1-04-29T12:29:06.617"/>
    </inkml:context>
    <inkml:brush xml:id="br0">
      <inkml:brushProperty name="width" value="0.05" units="cm"/>
      <inkml:brushProperty name="height" value="0.05" units="cm"/>
      <inkml:brushProperty name="color" value="#008C3A"/>
      <inkml:brushProperty name="ignorePressure" value="1"/>
    </inkml:brush>
  </inkml:definitions>
  <inkml:trace contextRef="#ctx0" brushRef="#br0">0 0</inkml:trace>
</inkml:ink>
</file>

<file path=ppt/ink/ink2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1-04-29T12:29:07.543"/>
    </inkml:context>
    <inkml:brush xml:id="br0">
      <inkml:brushProperty name="width" value="0.05" units="cm"/>
      <inkml:brushProperty name="height" value="0.05" units="cm"/>
      <inkml:brushProperty name="color" value="#008C3A"/>
      <inkml:brushProperty name="ignorePressure" value="1"/>
    </inkml:brush>
  </inkml:definitions>
  <inkml:trace contextRef="#ctx0" brushRef="#br0">0 0</inkml:trace>
</inkml:ink>
</file>

<file path=ppt/ink/ink2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1-04-29T12:29:13.170"/>
    </inkml:context>
    <inkml:brush xml:id="br0">
      <inkml:brushProperty name="width" value="0.05" units="cm"/>
      <inkml:brushProperty name="height" value="0.05" units="cm"/>
      <inkml:brushProperty name="color" value="#008C3A"/>
      <inkml:brushProperty name="ignorePressure" value="1"/>
    </inkml:brush>
  </inkml:definitions>
  <inkml:trace contextRef="#ctx0" brushRef="#br0">1 1</inkml:trace>
</inkml:ink>
</file>

<file path=ppt/ink/ink2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1-04-29T12:36:46.680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5133 1551,'-7'3,"0"-1,0 1,0 1,-10 6,5-3,-72 33,-1-3,-1-4,-3-4,0-4,-111 17,117-30,-1-4,-1-4,1-3,-146-17,113-2,1-6,-203-67,-210-136,33-45,-80-73,-99-58,235 173,341 186,-1 4,-164-41,240 75,13 3,1 0,-1 1,1 0,-1 0,1 1,-1 0,0 1,-19 2,30-2,0 0,0 0,-1 0,1 0,0 0,-1 0,1 1,0-1,0 0,-1 0,1 0,0 0,-1 0,1 0,0 1,0-1,0 0,-1 0,1 0,0 1,0-1,0 0,-1 0,1 1,0-1,0 0,0 0,0 1,0-1,0 0,0 0,-1 1,1-1,0 0,0 1,0-1,0 0,0 1,1-1,8 12,20 10,-26-21,23 19,-26-20</inkml:trace>
</inkml:ink>
</file>

<file path=ppt/ink/ink2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1-04-29T12:36:47.894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834 1,'0'1,"-1"0,0 0,0 0,0 0,0 0,1 0,-2 0,1 0,0 0,0-1,0 1,0 0,0-1,-1 1,1-1,0 1,0-1,-1 0,1 1,0-1,-1 0,1 0,0 0,-3 0,-5 2,-48 10,0 4,0 2,2 2,0 3,1 2,-96 61,70-28,-139 132,218-189,0 0,0 1,0-1,0 1,0-1,0 1,1-1,-1 1,1 0,-1-1,1 1,-1 0,1-1,0 1,0 0,0 0,0-1,0 1,0 0,0 0,1-1,-1 1,1 0,-1-1,1 1,1 2,3 6,1 0,-1 0,10 10,-7-9,499 636,-306-444,-183-189,-17-14,-1 0,0 0,0 0,0 0,1-1,-1 1,0 0,0 0,0 0,0 0,1-1,-1 1,0 0,0 0,0 0,0 0,0-1,0 1,0 0,1 0,-1-1,0 1,0 0,0 0,0-1,0 1,0 0,0 0,0 0,0-1,0 1,0 0,0 0,-1-1,1 1,0 0,0 0,0 0,0-1,0-11,0 7,0 4,1 1,-1-1,0 0,0 0,0 1,0-1,0 0,0 0,0 1,0-1,0 0,0 0,0 1,-1-1,1 0,0 0,0 1,-1-1,1 0,-1 1,1-1,-1 0,1 1,-1-1,1 1,-1-1,0 0,-1 0</inkml:trace>
</inkml:ink>
</file>

<file path=ppt/ink/ink2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1-04-29T12:36:49.425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4982 0,'-8'25,"1"-11,-45 142,-77 203,62-215,-5-4,-7-3,-5-4,-6-4,-6-3,-5-5,-6-5,-4-4,-5-5,-5-5,-4-6,-4-5,-157 83,83-70,-5-9,-3-9,-322 86,285-112,-2-11,-475 32,340-78,326-6,1-3,0-3,0-2,-82-27,131 35,-25-10,32 12,0 0,1 1,-1-1,1 0,-1 0,1 0,-1 0,1 0,0-1,0 1,-1 0,1 0,0-1,0 1,-1-3,3 3,0 0,-1-1,1 1,0 0,0-1,0 1,0 0,0 0,0 0,0 0,1 0,-1 0,0 0,0 1,1-1,-1 0,1 1,-1-1,0 1,1-1,1 0,14-8,-12 0,-5 7</inkml:trace>
</inkml:ink>
</file>

<file path=ppt/ink/ink2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1-04-29T12:36:50.275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1433 0,'-150'89,"-53"28,-77 30,-313 161,535-277,29-15,0-1,-61 21,97-39,-6 3,0 0,0-1,-1 1,1 0,0 0,0 0,0-1,0 1,0 0,0 0,0 0,-1 0,1 0,0 1,0-1,0 0,0 0,0 1,0-1,-1 0,1 1,0-1,0 1,0-1,-1 1,1-1,0 1,-1-1,1 1,-1 0,1 0,0 1,157 173,-70-73,252 248,-271-288,2-4,2-3,105 60,-167-109,-8-3,0-1,0 0,0 0,0 0,1-1,-1 1,1-1,-1 0,1 0,-1 0,1 0,7 0,-11-12,-1 9,1 1,-1-1,1 1,0-1,0 1,0-1,0 1,0-1,0 1,0-1,0 1,1-3,13-15,-12 16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1-04-29T12:28:18.802"/>
    </inkml:context>
    <inkml:brush xml:id="br0">
      <inkml:brushProperty name="width" value="0.05" units="cm"/>
      <inkml:brushProperty name="height" value="0.05" units="cm"/>
      <inkml:brushProperty name="color" value="#008C3A"/>
      <inkml:brushProperty name="ignorePressure" value="1"/>
    </inkml:brush>
  </inkml:definitions>
  <inkml:trace contextRef="#ctx0" brushRef="#br0">18 0,'0'3,"0"-1,-1 0,1 0,-1 0,1 0,-1 0,0 0,0 0,0 0,-2 2,2-2,0 0,0 0,0 0,0-1,1 1,-1 0,0 0,1 0,-1 0,1 0,0 0,0 0,0 0,0 0,0 0,0 4,6 14,1 0,1-1,18 34,-5-10,490 936,-181-436,-247-425,5-3,142 142,-101-140,-111-102,0-2,2 0,-1-2,2 0,31 13,-27-20,-25-4,0 0,1 0,-1 0,0 0,1 0,-1 0,0 0,1 0,-1-1,0 1,1 0,-1 0,0 0,1-1,-1 1,0 0,0 0,1-1,-1 1,0 0,0 0,0-1,1 1,-1 0,0-1,0 1,0 0,0-1,0 1,0 0,1-1,-2-3,1 1,-1-1,0 1,0 0,0-1,-1 1,1 0,-3-4,-1-5,3-15,2 20,0 3</inkml:trace>
</inkml:ink>
</file>

<file path=ppt/ink/ink3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1-04-29T12:36:51.324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4018 0,'-1'26,"-1"-1,-1 0,-2-1,-7 26,-36 97,41-129,-53 135,-6-4,-148 243,79-185,-185 216,124-198,-10-9,-9-9,-9-9,-9-11,-7-10,-353 197,228-184,300-161,-1-3,-1-3,-120 25,171-45,5 0,-1-1,0 0,1-1,-1 0,0 0,0-2,0 1,0-1,-15-4,25 4,0 0,0 0,0-1,0 1,0 0,0-1,0 1,0-1,1 0,-1 1,0-1,1 0,0 0,-1 0,0-3,1 3,0 0,0 0,-1 0,1 0,-1 0,1 1,-1-1,0 0,0 1,1-1,-1 1,0-1,-1 1,1 0,-4-2,-6 0,0 0,-1 1,1 1,-1 0,0 1,1 0,-1 0,1 2,-15 2,10 0,0 0,1 1,0 1,0 0,1 1,-21 13,36-20,0 0,-1 0,1 1,-1-1,1 0,-1 1,1-1,0 0,-1 1,1-1,0 1,-1-1,1 0,0 1,0-1,-1 1,1-1,0 1,0-1,0 1,0-1,0 1,-1-1,1 1,0-1,0 1,0-1,0 1,1-1,-1 2,0-1</inkml:trace>
</inkml:ink>
</file>

<file path=ppt/ink/ink3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1-04-29T12:36:52.194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1299 1,'-2'1,"0"-1,0 1,0 0,0 1,0-1,1 0,-1 0,0 1,1-1,-1 1,1 0,-1-1,1 1,0 0,-2 3,-4 4,-585 664,-36-40,617-624,-22 17,36-29,-3 2,1-1,0 1,0-1,0 1,0 0,0-1,0 1,0 0,1 0,-1 0,0 0,1 0,-1 0,1 0,-1 0,1 0,-1 1,1-1,-1 1,3-1,112-8,230 12,-287 0,494 33,-431-22,-1 6,177 52,-284-68,-8-3,-1 1,1-1,-1 1,1 1,-1-1,0 1,9 6,-12-5,3-5,-3-1</inkml:trace>
</inkml:ink>
</file>

<file path=ppt/ink/ink3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1-04-29T12:36:53.373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0 408,'12'10,"0"0,0 0,1-1,0 0,1-1,-1-1,20 7,106 32,-69-30,2-2,-1-4,1-3,1-3,143-12,-81-7,-1-7,167-48,53-50,-287 91,-1-3,-2-2,65-47,-111 69,-1-1,0 0,-1-1,0-1,-1 0,-1-1,24-34,-97 37,42 6,12 5</inkml:trace>
</inkml:ink>
</file>

<file path=ppt/ink/ink3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1-04-29T12:36:54.254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6 350,'-4'9,"2"-2,13-3,16-3,-1-2,1-1,-1-2,30-7,-30 7,69-18,0-3,137-56,166-106,-383 178,-7 5,0-1,0 1,16-5,-23 8,0 1,1-1,-1 1,0 0,0 0,1 0,-1-1,0 1,1 0,-1 1,0-1,1 0,-1 0,0 0,1 1,-1-1,0 1,0-1,1 1,-1 0,0-1,0 1,0 0,0 0,0 0,0-1,0 1,0 0,0 0,0 1,0 0,7 13,-2 1,0 0,0 0,-2 0,0 1,2 22,5 104,-11-142,1 100,-5-1,-4-1,-4 1,-33 129,5-82,-7-1,-73 158,112-285,5-11,0 0,0-1,-1 0,0 1,0-1,-1-1,-7 9,12-20,0 1,-1 0,0-1,0 1,0 0,-1-1,1 1,-1 0,-3-5,3 6</inkml:trace>
</inkml:ink>
</file>

<file path=ppt/ink/ink3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1-04-29T12:36:59.116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22 19,'-2'-1,"0"0,0-1,0 1,0 0,0-1,1 0,-1 1,0-1,1 0,-2-2,14 23,47 89,5-2,84 107,-91-142,3-2,3-3,110 90,-128-122,2-2,2-2,1-2,1-2,1-3,1-1,0-3,2-3,0-1,1-3,1-3,67 4,-25-10,1-3,-1-5,0-4,-1-5,0-3,-1-5,-1-4,-1-5,90-41,-161 61,-14 8,0 0,-1-1,1 0,-1 0,0-1,0 0,0-1,-1 0,0 0,12-14,-16 15,-1 0,-1 0,1-1,-1 1,0-1,0 1,0-1,-1-6,4-18,15-42,-15 59,1-10,-4 16,0 0,1 0,0 0,1 0,0 0,0 1,0-1,5-6,5-10,-7 9</inkml:trace>
</inkml:ink>
</file>

<file path=ppt/ink/ink3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1-04-29T12:37:00.409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0 600,'4'2,"-1"-1,1 0,0 0,-1 0,1-1,0 1,0-1,-1 0,1 0,0 0,0-1,-1 1,1-1,6-2,5 0,108-20,0-6,165-61,226-120,-7 2,-493 203,13-5,55-13,-80 23,0 0,-1-1,1 1,0 0,-1 0,1 0,0 0,0 0,-1 1,1-1,-1 0,1 1,0-1,2 2,-3-1,0-1,-1 1,1 0,0-1,-1 1,1 0,-1 0,1-1,-1 1,1 0,-1 0,1 0,-1 0,0-1,1 1,-1 0,0 0,0 0,0 2,0 3,-1 1,0-1,0 1,0-1,-1 0,-3 7,0 3,-60 346,45-218,-4 9,-56 310,79-456,-1 1,0-1,0 1,-1-1,0 0,-5 8,6-12,0-1,0 1,0-1,0 0,0 0,-1 0,1 0,-1 0,0 0,1-1,-1 1,0-1,0 0,0 0,0 0,0 0,-6 0,-8 1,-1-1,1-1,-1-1,1-1,-31-6,25 4,0 1,-34-1,54 4,-1-1,1 0,-1 0,1 0,0 0,-1-1,1 1,0-1,0 0,0 0,-5-4,6 5,-3-3</inkml:trace>
</inkml:ink>
</file>

<file path=ppt/ink/ink3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1-04-29T12:37:06.432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 1,'1'3,"0"0,0 0,0 0,0 0,0-1,1 1,0 0,-1-1,1 1,3 2,4 7,61 94,6-4,3-3,5-4,96 85,-40-58,4-6,178 109,666 311,48-98,-503-243,9-49,-514-140,-16-3,1 0,-1-1,0 0,1-1,-1-1,14 0,-26 0,0 0,0 0,0 0,0 0,0 0,1 0,-1 0,0 0,0 0,0 0,0 0,1 0,-1 0,0 0,0 0,0-1,0 1,0 0,1 0,-1 0,0 0,0 0,0 0,0 0,0 0,0 0,0-1,1 1,-1 0,0 0,0 0,0 0,0 0,0-1,0 1,0 0,0 0,0 0,0 0,0-1,0 1,0 0,0 0,0 0,0 0,0 0,0-1,0 1,0 0,-7-9,7 9,-1-1,0 1,1-1,-1 1,1-1,-1 0,0 1,1-1,0 1,-1-1,1 0,-1 0,1 1,0-1,-1 0,1 0,0 1,0-1,0 0,0 0,0 1,0-1,0 0,0 0,0-1,7-35,-5 32</inkml:trace>
</inkml:ink>
</file>

<file path=ppt/ink/ink3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1-04-29T12:37:07.911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344 0,'0'1,"-1"-1,1 0,-1 0,1 0,-1 1,1-1,-1 0,1 0,-1 1,1-1,-1 0,1 1,0-1,-1 0,1 1,0-1,-1 1,1-1,0 1,-1-1,1 1,0-1,0 1,0-1,-1 1,1-1,0 1,0-1,0 1,0-1,0 1,0 0,0-1,0 1,0-1,0 1,0-1,1 1,-1 0,7 26,-7-25,17 48,1-2,3 0,2-1,2-1,2-1,1-2,3-1,1-1,59 57,419 387,-502-478,-1-1,-1 1,1-1,-1 1,9 14,-13-19,-1 0,0 0,0 0,-1 1,1-1,0 0,-1 0,1 1,-1-1,0 0,1 0,-1 1,0-1,0 0,-1 1,1-1,-1 0,1 0,-1 1,1-1,-1 0,0 0,0 0,0 0,-2 2,-9 13,-2-1,0 0,-30 26,8-8,-1047 913,1073-939,15-13,12-16,-15 10,-1 1,1 0,1 0,-1 0,2 0,4-10,1-5,108-280,15-47,-53 105,-54 166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1-04-29T12:28:15.552"/>
    </inkml:context>
    <inkml:brush xml:id="br0">
      <inkml:brushProperty name="width" value="0.05" units="cm"/>
      <inkml:brushProperty name="height" value="0.05" units="cm"/>
      <inkml:brushProperty name="color" value="#008C3A"/>
      <inkml:brushProperty name="ignorePressure" value="1"/>
    </inkml:brush>
  </inkml:definitions>
  <inkml:trace contextRef="#ctx0" brushRef="#br0">10 0,'-5'14,"4"-14,1 0,-1 1,1-1,0 1,-1-1,1 1,0 0,-1-1,1 1,0-1,0 1,-1-1,1 1,0 0,0-1,0 1,0 0,0-1,0 1,0-1,0 1,0 0,0-1,1 1,-1 0,0-1,0 1,0-1,1 1,-1-1,0 1,1-1,-1 1,1 0,12 18,1 0,1-1,0 0,27 22,79 55,-79-63,-3-3,668 472,-604-438,2-6,3-4,2-4,3-6,140 35,-212-67,-17-4,0-2,0 0,38 2,-80-13,16 5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1-04-29T12:28:16.672"/>
    </inkml:context>
    <inkml:brush xml:id="br0">
      <inkml:brushProperty name="width" value="0.05" units="cm"/>
      <inkml:brushProperty name="height" value="0.05" units="cm"/>
      <inkml:brushProperty name="color" value="#008C3A"/>
      <inkml:brushProperty name="ignorePressure" value="1"/>
    </inkml:brush>
  </inkml:definitions>
  <inkml:trace contextRef="#ctx0" brushRef="#br0">0 1071,'1'1,"-1"0,0 0,1-1,-1 1,0 0,1-1,-1 1,1 0,-1-1,1 1,-1-1,1 1,-1-1,1 1,0-1,-1 1,1-1,0 0,-1 1,1-1,0 0,0 1,-1-1,1 0,0 0,0 0,-1 0,3 0,28 3,-23-3,132 5,1-7,-1-6,148-27,-191 15,0-4,-1-4,116-52,260-154,-27-31,-363 208,-2-4,-3-2,78-85,-144 138,-6 5,0 0,-1-1,1 1,-1-1,0 0,0 0,4-8,-53 20,30-13,11 5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1-04-29T12:28:19.665"/>
    </inkml:context>
    <inkml:brush xml:id="br0">
      <inkml:brushProperty name="width" value="0.05" units="cm"/>
      <inkml:brushProperty name="height" value="0.05" units="cm"/>
      <inkml:brushProperty name="color" value="#008C3A"/>
      <inkml:brushProperty name="ignorePressure" value="1"/>
    </inkml:brush>
  </inkml:definitions>
  <inkml:trace contextRef="#ctx0" brushRef="#br0">1 1108,'7'10,"5"2,-11-13,0 1,0 0,-1-1,1 0,0 1,-1-1,1 1,0-1,-1 0,1 1,-1-1,1 0,-1 0,1 1,-1-1,0 0,1 0,-1 0,0 1,0-1,1 0,-1-1,135-465,-51 154,-63 251,2 2,2 0,43-71,-57 112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1-04-29T12:28:20.238"/>
    </inkml:context>
    <inkml:brush xml:id="br0">
      <inkml:brushProperty name="width" value="0.05" units="cm"/>
      <inkml:brushProperty name="height" value="0.05" units="cm"/>
      <inkml:brushProperty name="color" value="#008C3A"/>
      <inkml:brushProperty name="ignorePressure" value="1"/>
    </inkml:brush>
  </inkml:definitions>
  <inkml:trace contextRef="#ctx0" brushRef="#br0">0 429,'10'-4,"-1"-1,0 0,-1 0,1-1,-1-1,0 1,-1-1,1 0,6-10,11-9,71-66,154-134,-249 225,0 0,0-1,1 1,-1 0,1 0,-1-1,1 1,-1 1,1-1,0 0,-1 0,1 0,0 1,0-1,0 1,-1 0,1-1,0 1,0 0,0 0,0 0,0 0,-1 1,1-1,0 0,0 1,0-1,1 2,0 0</inkml:trace>
</inkml:ink>
</file>

<file path=ppt/ink/ink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1-04-29T12:28:20.769"/>
    </inkml:context>
    <inkml:brush xml:id="br0">
      <inkml:brushProperty name="width" value="0.05" units="cm"/>
      <inkml:brushProperty name="height" value="0.05" units="cm"/>
      <inkml:brushProperty name="color" value="#008C3A"/>
      <inkml:brushProperty name="ignorePressure" value="1"/>
    </inkml:brush>
  </inkml:definitions>
  <inkml:trace contextRef="#ctx0" brushRef="#br0">1 20,'0'-1,"0"0,1 0,-1 0,1 0,-1 1,1-1,-1 0,1 0,0 1,-1-1,1 0,0 1,0-1,-1 0,1 1,0-1,0 1,0 0,0-1,0 1,0 0,-1-1,1 1,0 0,1 0,26-5,27 6,89 14,-49-4,-85-11,21 4,-29-4,-1 0,0 0,1 1,-1-1,0 1,0-1,0 1,1-1,-1 1,0-1,0 1,0 0,0 0,0 0,0 0,0 0,-1 0,3 1,-3 0</inkml:trace>
</inkml:ink>
</file>

<file path=ppt/ink/ink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1-04-29T12:28:21.224"/>
    </inkml:context>
    <inkml:brush xml:id="br0">
      <inkml:brushProperty name="width" value="0.05" units="cm"/>
      <inkml:brushProperty name="height" value="0.05" units="cm"/>
      <inkml:brushProperty name="color" value="#008C3A"/>
      <inkml:brushProperty name="ignorePressure" value="1"/>
    </inkml:brush>
  </inkml:definitions>
  <inkml:trace contextRef="#ctx0" brushRef="#br0">3 1,'-2'13,"2"-12,0 0,0 0,0 0,0 0,0 0,0 0,0 0,0 0,0 0,0 0,1 0,-1 0,0 0,1 0,-1 0,1 0,-1 0,1 0,-1 0,1 0,-1-1,1 1,0 0,0 0,-1-1,2 2,114 134,-94-100,-20-30,1 0,0 0,1-1,-1 1,1-1,0 0,1 0,-1-1,8 7,7-7,-17-4</inkml:trace>
</inkml:ink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8C6D471-678C-477E-9BFC-126A0C97C58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3280A161-980A-4792-AEF7-9DF3E8CD571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10E10BB-AF4A-4DF2-8893-6AB95A4F27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B758C-6CC1-48A0-B0F4-948D279617D5}" type="datetimeFigureOut">
              <a:rPr lang="es-CL" smtClean="0"/>
              <a:t>11-05-2021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3C4AD98-6F1F-453D-A0E8-28C71BD759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20BAE7F-460B-4194-BC39-AC202C50F4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06EC01-28A0-4C63-9CE8-84902A627E9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1890803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634E3CF-AF70-4213-BDEE-0A3CB1402E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55D42A2B-5AE9-45B7-B96B-0ED156893EE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EE4A708-577C-4C6A-A36F-068A96DEFD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B758C-6CC1-48A0-B0F4-948D279617D5}" type="datetimeFigureOut">
              <a:rPr lang="es-CL" smtClean="0"/>
              <a:t>11-05-2021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229B40DF-7C1F-4E62-ACC8-49F26ED50E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2DE22D3-59C4-497C-9C99-1A27BC58C8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06EC01-28A0-4C63-9CE8-84902A627E9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6066458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316039A5-635A-419B-A6A6-07127A733D3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DE3F25AF-FA54-4001-BA5B-793B99D4A68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94F19FA-9E2A-4481-AFBF-2E9CAA7B62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B758C-6CC1-48A0-B0F4-948D279617D5}" type="datetimeFigureOut">
              <a:rPr lang="es-CL" smtClean="0"/>
              <a:t>11-05-2021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CB0564E1-CC9C-4636-B1E9-1A369CB370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0DDFFB6-9780-489A-AA8D-C5A58736B3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06EC01-28A0-4C63-9CE8-84902A627E9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3100637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68A5E68-BC29-44F6-904B-48987280B5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A740955-D089-4296-9C8B-3B91474E49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44C58937-975C-410B-B010-CC4F856100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B758C-6CC1-48A0-B0F4-948D279617D5}" type="datetimeFigureOut">
              <a:rPr lang="es-CL" smtClean="0"/>
              <a:t>11-05-2021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2A09113-C3DF-47D5-8769-A792DAE608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0947196-6875-4AC5-9906-7E291B23E2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06EC01-28A0-4C63-9CE8-84902A627E9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8401172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9E9F21D-BB0B-4A13-B884-55BD890614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689C5983-5276-41B3-A2D4-19B01F1282C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A1BBE88-8730-41F3-806B-C97BD05994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B758C-6CC1-48A0-B0F4-948D279617D5}" type="datetimeFigureOut">
              <a:rPr lang="es-CL" smtClean="0"/>
              <a:t>11-05-2021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4B815CC-8D48-4B75-A153-E65C851984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D67A2C4-AF8B-4C29-BF18-4C541D2398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06EC01-28A0-4C63-9CE8-84902A627E9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2224111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B76FD1B-69B5-4988-8BDC-D55A7588C7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8BA2157-5EBC-4E6D-AF02-F6216A0FED4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6A9235C4-4F39-4E28-80C0-CE3F8E86790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B9A36B66-5B00-4314-A988-8B1BC0C5D4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B758C-6CC1-48A0-B0F4-948D279617D5}" type="datetimeFigureOut">
              <a:rPr lang="es-CL" smtClean="0"/>
              <a:t>11-05-2021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EEF9C97C-CE85-4750-95B0-EFEB818DFF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E81B0749-D3F0-4014-9BEF-95F1FAD50D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06EC01-28A0-4C63-9CE8-84902A627E9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0992109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5A24013-2735-4CA2-8B09-19BDB11DB1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8FAEC72C-80EA-4F42-8764-C03A09D9AD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FAAF44B2-12D5-4599-8A39-F83DF1E8AAF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67EEE73A-92C3-42E5-A50B-63BF2C192EC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88D44C60-3678-4F2F-82F7-8215B7F661D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5592181D-0C19-43AD-89AF-06B1FACB9A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B758C-6CC1-48A0-B0F4-948D279617D5}" type="datetimeFigureOut">
              <a:rPr lang="es-CL" smtClean="0"/>
              <a:t>11-05-2021</a:t>
            </a:fld>
            <a:endParaRPr lang="es-CL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36EAC4BD-5EDD-4048-809A-D390F7CB94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D0A943CC-6229-4280-977E-0F7E28853C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06EC01-28A0-4C63-9CE8-84902A627E9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7746399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5104E5D-71BD-402C-AF20-22256734A3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9FE40F21-14FB-4D89-A1F4-0880568EF3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B758C-6CC1-48A0-B0F4-948D279617D5}" type="datetimeFigureOut">
              <a:rPr lang="es-CL" smtClean="0"/>
              <a:t>11-05-2021</a:t>
            </a:fld>
            <a:endParaRPr lang="es-CL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321DB2DF-37DA-4909-8846-857FEEC10D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6D90E5E8-E1BB-459E-93F9-3FB200C936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06EC01-28A0-4C63-9CE8-84902A627E9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7709304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102C073A-31EA-4AD2-A1A9-EECBDBC269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B758C-6CC1-48A0-B0F4-948D279617D5}" type="datetimeFigureOut">
              <a:rPr lang="es-CL" smtClean="0"/>
              <a:t>11-05-2021</a:t>
            </a:fld>
            <a:endParaRPr lang="es-CL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60EEE88B-AD6C-4DF8-A36B-B8496CCA96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11FE9C1A-3CA2-4CC9-BBB7-15B4F880A0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06EC01-28A0-4C63-9CE8-84902A627E9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1905015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7893EDD-CBEC-4CDD-82FD-AF531B694C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F6D8E7A6-6215-465A-BE12-E3A72086AB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6682A388-DB1D-4688-91BE-C5B840391C4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15235502-42F6-4717-87AE-7183E7E85F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B758C-6CC1-48A0-B0F4-948D279617D5}" type="datetimeFigureOut">
              <a:rPr lang="es-CL" smtClean="0"/>
              <a:t>11-05-2021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25CD2367-30D5-4CC2-989F-953F8C3D43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CAEF6FAE-660F-41F8-9183-1A4B802BB7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06EC01-28A0-4C63-9CE8-84902A627E9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6958725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9D86C22-3FF5-42D8-82D4-2B6812BB30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BF3541BE-A4C6-4920-9D42-75FBAA6251C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L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02F62354-6CB1-4E95-8298-4EF2C614ED3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97348B5F-C6DA-4DA3-A88C-1BE1BBC686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B758C-6CC1-48A0-B0F4-948D279617D5}" type="datetimeFigureOut">
              <a:rPr lang="es-CL" smtClean="0"/>
              <a:t>11-05-2021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52CC6543-A6C2-4962-8115-F31FFFB76E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9D93C362-4974-45E0-926C-6C6B29146A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06EC01-28A0-4C63-9CE8-84902A627E9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6153296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BD5BF7F2-509B-4AEE-A2F5-C039FD057B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050E5DB6-1388-466C-A1CF-59D32BD2F4D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A87DBC7-7108-49A8-940F-FCABF6B811F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4B758C-6CC1-48A0-B0F4-948D279617D5}" type="datetimeFigureOut">
              <a:rPr lang="es-CL" smtClean="0"/>
              <a:t>11-05-2021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341AFF8-9261-4181-8658-9F606052AD0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FE981C9-6D85-4BA3-8547-F9577D3805C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06EC01-28A0-4C63-9CE8-84902A627E9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2460402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3" Type="http://schemas.openxmlformats.org/officeDocument/2006/relationships/image" Target="../media/image7.png"/><Relationship Id="rId18" Type="http://schemas.openxmlformats.org/officeDocument/2006/relationships/customXml" Target="../ink/ink9.xml"/><Relationship Id="rId26" Type="http://schemas.openxmlformats.org/officeDocument/2006/relationships/customXml" Target="../ink/ink13.xml"/><Relationship Id="rId39" Type="http://schemas.openxmlformats.org/officeDocument/2006/relationships/image" Target="../media/image20.png"/><Relationship Id="rId21" Type="http://schemas.openxmlformats.org/officeDocument/2006/relationships/image" Target="../media/image11.png"/><Relationship Id="rId34" Type="http://schemas.openxmlformats.org/officeDocument/2006/relationships/customXml" Target="../ink/ink17.xml"/><Relationship Id="rId42" Type="http://schemas.openxmlformats.org/officeDocument/2006/relationships/customXml" Target="../ink/ink21.xml"/><Relationship Id="rId47" Type="http://schemas.openxmlformats.org/officeDocument/2006/relationships/image" Target="../media/image24.png"/><Relationship Id="rId50" Type="http://schemas.openxmlformats.org/officeDocument/2006/relationships/customXml" Target="../ink/ink26.xml"/><Relationship Id="rId55" Type="http://schemas.openxmlformats.org/officeDocument/2006/relationships/image" Target="../media/image27.png"/><Relationship Id="rId63" Type="http://schemas.openxmlformats.org/officeDocument/2006/relationships/image" Target="../media/image31.png"/><Relationship Id="rId68" Type="http://schemas.openxmlformats.org/officeDocument/2006/relationships/customXml" Target="../ink/ink35.xml"/><Relationship Id="rId7" Type="http://schemas.openxmlformats.org/officeDocument/2006/relationships/image" Target="../media/image4.png"/><Relationship Id="rId71" Type="http://schemas.openxmlformats.org/officeDocument/2006/relationships/image" Target="../media/image35.png"/><Relationship Id="rId2" Type="http://schemas.openxmlformats.org/officeDocument/2006/relationships/customXml" Target="../ink/ink1.xml"/><Relationship Id="rId16" Type="http://schemas.openxmlformats.org/officeDocument/2006/relationships/customXml" Target="../ink/ink8.xml"/><Relationship Id="rId29" Type="http://schemas.openxmlformats.org/officeDocument/2006/relationships/image" Target="../media/image15.png"/><Relationship Id="rId11" Type="http://schemas.openxmlformats.org/officeDocument/2006/relationships/image" Target="../media/image6.png"/><Relationship Id="rId24" Type="http://schemas.openxmlformats.org/officeDocument/2006/relationships/customXml" Target="../ink/ink12.xml"/><Relationship Id="rId32" Type="http://schemas.openxmlformats.org/officeDocument/2006/relationships/customXml" Target="../ink/ink16.xml"/><Relationship Id="rId37" Type="http://schemas.openxmlformats.org/officeDocument/2006/relationships/image" Target="../media/image19.png"/><Relationship Id="rId40" Type="http://schemas.openxmlformats.org/officeDocument/2006/relationships/customXml" Target="../ink/ink20.xml"/><Relationship Id="rId45" Type="http://schemas.openxmlformats.org/officeDocument/2006/relationships/image" Target="../media/image23.png"/><Relationship Id="rId53" Type="http://schemas.openxmlformats.org/officeDocument/2006/relationships/image" Target="../media/image26.png"/><Relationship Id="rId58" Type="http://schemas.openxmlformats.org/officeDocument/2006/relationships/customXml" Target="../ink/ink30.xml"/><Relationship Id="rId66" Type="http://schemas.openxmlformats.org/officeDocument/2006/relationships/customXml" Target="../ink/ink34.xml"/><Relationship Id="rId5" Type="http://schemas.openxmlformats.org/officeDocument/2006/relationships/image" Target="../media/image3.png"/><Relationship Id="rId15" Type="http://schemas.openxmlformats.org/officeDocument/2006/relationships/image" Target="../media/image8.png"/><Relationship Id="rId23" Type="http://schemas.openxmlformats.org/officeDocument/2006/relationships/image" Target="../media/image12.png"/><Relationship Id="rId28" Type="http://schemas.openxmlformats.org/officeDocument/2006/relationships/customXml" Target="../ink/ink14.xml"/><Relationship Id="rId36" Type="http://schemas.openxmlformats.org/officeDocument/2006/relationships/customXml" Target="../ink/ink18.xml"/><Relationship Id="rId49" Type="http://schemas.openxmlformats.org/officeDocument/2006/relationships/customXml" Target="../ink/ink25.xml"/><Relationship Id="rId57" Type="http://schemas.openxmlformats.org/officeDocument/2006/relationships/image" Target="../media/image28.png"/><Relationship Id="rId61" Type="http://schemas.openxmlformats.org/officeDocument/2006/relationships/image" Target="../media/image30.png"/><Relationship Id="rId10" Type="http://schemas.openxmlformats.org/officeDocument/2006/relationships/customXml" Target="../ink/ink5.xml"/><Relationship Id="rId19" Type="http://schemas.openxmlformats.org/officeDocument/2006/relationships/image" Target="../media/image10.png"/><Relationship Id="rId31" Type="http://schemas.openxmlformats.org/officeDocument/2006/relationships/image" Target="../media/image16.png"/><Relationship Id="rId44" Type="http://schemas.openxmlformats.org/officeDocument/2006/relationships/customXml" Target="../ink/ink22.xml"/><Relationship Id="rId52" Type="http://schemas.openxmlformats.org/officeDocument/2006/relationships/customXml" Target="../ink/ink27.xml"/><Relationship Id="rId60" Type="http://schemas.openxmlformats.org/officeDocument/2006/relationships/customXml" Target="../ink/ink31.xml"/><Relationship Id="rId65" Type="http://schemas.openxmlformats.org/officeDocument/2006/relationships/image" Target="../media/image32.png"/><Relationship Id="rId73" Type="http://schemas.openxmlformats.org/officeDocument/2006/relationships/image" Target="../media/image36.png"/><Relationship Id="rId4" Type="http://schemas.openxmlformats.org/officeDocument/2006/relationships/customXml" Target="../ink/ink2.xml"/><Relationship Id="rId9" Type="http://schemas.openxmlformats.org/officeDocument/2006/relationships/image" Target="../media/image5.png"/><Relationship Id="rId14" Type="http://schemas.openxmlformats.org/officeDocument/2006/relationships/customXml" Target="../ink/ink7.xml"/><Relationship Id="rId22" Type="http://schemas.openxmlformats.org/officeDocument/2006/relationships/customXml" Target="../ink/ink11.xml"/><Relationship Id="rId27" Type="http://schemas.openxmlformats.org/officeDocument/2006/relationships/image" Target="../media/image14.png"/><Relationship Id="rId30" Type="http://schemas.openxmlformats.org/officeDocument/2006/relationships/customXml" Target="../ink/ink15.xml"/><Relationship Id="rId35" Type="http://schemas.openxmlformats.org/officeDocument/2006/relationships/image" Target="../media/image18.png"/><Relationship Id="rId43" Type="http://schemas.openxmlformats.org/officeDocument/2006/relationships/image" Target="../media/image22.png"/><Relationship Id="rId48" Type="http://schemas.openxmlformats.org/officeDocument/2006/relationships/customXml" Target="../ink/ink24.xml"/><Relationship Id="rId56" Type="http://schemas.openxmlformats.org/officeDocument/2006/relationships/customXml" Target="../ink/ink29.xml"/><Relationship Id="rId64" Type="http://schemas.openxmlformats.org/officeDocument/2006/relationships/customXml" Target="../ink/ink33.xml"/><Relationship Id="rId69" Type="http://schemas.openxmlformats.org/officeDocument/2006/relationships/image" Target="../media/image34.png"/><Relationship Id="rId8" Type="http://schemas.openxmlformats.org/officeDocument/2006/relationships/customXml" Target="../ink/ink4.xml"/><Relationship Id="rId51" Type="http://schemas.openxmlformats.org/officeDocument/2006/relationships/image" Target="../media/image25.png"/><Relationship Id="rId72" Type="http://schemas.openxmlformats.org/officeDocument/2006/relationships/customXml" Target="../ink/ink37.xml"/><Relationship Id="rId3" Type="http://schemas.openxmlformats.org/officeDocument/2006/relationships/image" Target="../media/image2.png"/><Relationship Id="rId12" Type="http://schemas.openxmlformats.org/officeDocument/2006/relationships/customXml" Target="../ink/ink6.xml"/><Relationship Id="rId17" Type="http://schemas.openxmlformats.org/officeDocument/2006/relationships/image" Target="../media/image9.png"/><Relationship Id="rId25" Type="http://schemas.openxmlformats.org/officeDocument/2006/relationships/image" Target="../media/image13.png"/><Relationship Id="rId33" Type="http://schemas.openxmlformats.org/officeDocument/2006/relationships/image" Target="../media/image17.png"/><Relationship Id="rId38" Type="http://schemas.openxmlformats.org/officeDocument/2006/relationships/customXml" Target="../ink/ink19.xml"/><Relationship Id="rId46" Type="http://schemas.openxmlformats.org/officeDocument/2006/relationships/customXml" Target="../ink/ink23.xml"/><Relationship Id="rId59" Type="http://schemas.openxmlformats.org/officeDocument/2006/relationships/image" Target="../media/image29.png"/><Relationship Id="rId67" Type="http://schemas.openxmlformats.org/officeDocument/2006/relationships/image" Target="../media/image33.png"/><Relationship Id="rId20" Type="http://schemas.openxmlformats.org/officeDocument/2006/relationships/customXml" Target="../ink/ink10.xml"/><Relationship Id="rId41" Type="http://schemas.openxmlformats.org/officeDocument/2006/relationships/image" Target="../media/image21.png"/><Relationship Id="rId54" Type="http://schemas.openxmlformats.org/officeDocument/2006/relationships/customXml" Target="../ink/ink28.xml"/><Relationship Id="rId62" Type="http://schemas.openxmlformats.org/officeDocument/2006/relationships/customXml" Target="../ink/ink32.xml"/><Relationship Id="rId70" Type="http://schemas.openxmlformats.org/officeDocument/2006/relationships/customXml" Target="../ink/ink36.xml"/><Relationship Id="rId1" Type="http://schemas.openxmlformats.org/officeDocument/2006/relationships/slideLayout" Target="../slideLayouts/slideLayout1.xml"/><Relationship Id="rId6" Type="http://schemas.openxmlformats.org/officeDocument/2006/relationships/customXml" Target="../ink/ink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extLst>
              <a:ext uri="{FF2B5EF4-FFF2-40B4-BE49-F238E27FC236}">
                <a16:creationId xmlns:a16="http://schemas.microsoft.com/office/drawing/2014/main" id="{E9C39F32-EEC2-4BB9-824D-46754F560CE4}"/>
              </a:ext>
            </a:extLst>
          </p:cNvPr>
          <p:cNvSpPr txBox="1"/>
          <p:nvPr/>
        </p:nvSpPr>
        <p:spPr>
          <a:xfrm>
            <a:off x="2197881" y="384020"/>
            <a:ext cx="83690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3600" b="1" dirty="0"/>
              <a:t>DE LA EDAD MEDIA A LA EDAD MODERNA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23165043-B226-4A1A-B8D8-E47525C13355}"/>
              </a:ext>
            </a:extLst>
          </p:cNvPr>
          <p:cNvSpPr txBox="1"/>
          <p:nvPr/>
        </p:nvSpPr>
        <p:spPr>
          <a:xfrm>
            <a:off x="818826" y="1353518"/>
            <a:ext cx="309449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3600" b="1" dirty="0"/>
              <a:t>EDAD MEDIA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C2E472A1-2936-4307-BCA1-A59BB024A1BC}"/>
              </a:ext>
            </a:extLst>
          </p:cNvPr>
          <p:cNvSpPr txBox="1"/>
          <p:nvPr/>
        </p:nvSpPr>
        <p:spPr>
          <a:xfrm>
            <a:off x="8123695" y="1353517"/>
            <a:ext cx="380225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3600" b="1" dirty="0"/>
              <a:t>EDAD MODERNA</a:t>
            </a: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D2FE0077-936E-480C-915F-D4F3B9D96FFC}"/>
              </a:ext>
            </a:extLst>
          </p:cNvPr>
          <p:cNvSpPr txBox="1"/>
          <p:nvPr/>
        </p:nvSpPr>
        <p:spPr>
          <a:xfrm>
            <a:off x="1540494" y="2072229"/>
            <a:ext cx="131477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3600" b="1" dirty="0"/>
              <a:t>S. V (5)</a:t>
            </a: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BEE53E12-78C9-4A1D-B366-169908916356}"/>
              </a:ext>
            </a:extLst>
          </p:cNvPr>
          <p:cNvSpPr txBox="1"/>
          <p:nvPr/>
        </p:nvSpPr>
        <p:spPr>
          <a:xfrm>
            <a:off x="5438613" y="2090255"/>
            <a:ext cx="131477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3600" b="1" dirty="0"/>
              <a:t>S. XV</a:t>
            </a:r>
          </a:p>
          <a:p>
            <a:r>
              <a:rPr lang="es-CL" sz="3600" b="1" dirty="0"/>
              <a:t>(15)</a:t>
            </a:r>
          </a:p>
        </p:txBody>
      </p:sp>
      <p:sp>
        <p:nvSpPr>
          <p:cNvPr id="9" name="Flecha: a la derecha con bandas 8">
            <a:extLst>
              <a:ext uri="{FF2B5EF4-FFF2-40B4-BE49-F238E27FC236}">
                <a16:creationId xmlns:a16="http://schemas.microsoft.com/office/drawing/2014/main" id="{FFE68256-4EE7-4FCB-A655-0CAB869311BF}"/>
              </a:ext>
            </a:extLst>
          </p:cNvPr>
          <p:cNvSpPr/>
          <p:nvPr/>
        </p:nvSpPr>
        <p:spPr>
          <a:xfrm>
            <a:off x="3913321" y="1353517"/>
            <a:ext cx="4210374" cy="707758"/>
          </a:xfrm>
          <a:prstGeom prst="strip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ABD8F836-CAA2-461C-AB0D-01D71AA56A92}"/>
              </a:ext>
            </a:extLst>
          </p:cNvPr>
          <p:cNvSpPr txBox="1"/>
          <p:nvPr/>
        </p:nvSpPr>
        <p:spPr>
          <a:xfrm>
            <a:off x="10441577" y="2090254"/>
            <a:ext cx="167164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3600" b="1" dirty="0"/>
              <a:t>S. XVIII</a:t>
            </a:r>
          </a:p>
          <a:p>
            <a:r>
              <a:rPr lang="es-CL" sz="3600" b="1" dirty="0"/>
              <a:t>(18)</a:t>
            </a:r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20DAB553-6687-4276-B88F-3418E2674AC6}"/>
              </a:ext>
            </a:extLst>
          </p:cNvPr>
          <p:cNvSpPr txBox="1"/>
          <p:nvPr/>
        </p:nvSpPr>
        <p:spPr>
          <a:xfrm>
            <a:off x="2001828" y="3429000"/>
            <a:ext cx="836908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L" sz="9600" b="1" dirty="0"/>
              <a:t>TRANSICIÓN</a:t>
            </a:r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23883546-4075-4CEE-BCD1-BCE02DAAB3C6}"/>
              </a:ext>
            </a:extLst>
          </p:cNvPr>
          <p:cNvSpPr txBox="1"/>
          <p:nvPr/>
        </p:nvSpPr>
        <p:spPr>
          <a:xfrm>
            <a:off x="4189893" y="5127386"/>
            <a:ext cx="399295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L" sz="3600" b="1" dirty="0"/>
              <a:t>CONTINUIDAD</a:t>
            </a:r>
          </a:p>
          <a:p>
            <a:pPr algn="ctr"/>
            <a:r>
              <a:rPr lang="es-CL" sz="3600" b="1" dirty="0"/>
              <a:t>Y CAMBIOS</a:t>
            </a:r>
          </a:p>
        </p:txBody>
      </p:sp>
      <p:sp>
        <p:nvSpPr>
          <p:cNvPr id="13" name="Flecha: curvada hacia arriba 12">
            <a:extLst>
              <a:ext uri="{FF2B5EF4-FFF2-40B4-BE49-F238E27FC236}">
                <a16:creationId xmlns:a16="http://schemas.microsoft.com/office/drawing/2014/main" id="{82D7A1E4-272F-46F5-9E4F-162740CDC619}"/>
              </a:ext>
            </a:extLst>
          </p:cNvPr>
          <p:cNvSpPr/>
          <p:nvPr/>
        </p:nvSpPr>
        <p:spPr>
          <a:xfrm rot="19538156">
            <a:off x="7789095" y="3995487"/>
            <a:ext cx="3187338" cy="1569660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>
              <a:solidFill>
                <a:schemeClr val="tx1"/>
              </a:solidFill>
            </a:endParaRPr>
          </a:p>
        </p:txBody>
      </p:sp>
      <p:sp>
        <p:nvSpPr>
          <p:cNvPr id="14" name="Flecha: curvada hacia arriba 13">
            <a:extLst>
              <a:ext uri="{FF2B5EF4-FFF2-40B4-BE49-F238E27FC236}">
                <a16:creationId xmlns:a16="http://schemas.microsoft.com/office/drawing/2014/main" id="{06024A52-8B30-4EE8-9AD1-75611480ED60}"/>
              </a:ext>
            </a:extLst>
          </p:cNvPr>
          <p:cNvSpPr/>
          <p:nvPr/>
        </p:nvSpPr>
        <p:spPr>
          <a:xfrm rot="13341108" flipV="1">
            <a:off x="245589" y="3775740"/>
            <a:ext cx="3150997" cy="2009152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>
              <a:solidFill>
                <a:schemeClr val="tx1"/>
              </a:solidFill>
            </a:endParaRPr>
          </a:p>
        </p:txBody>
      </p:sp>
      <p:sp>
        <p:nvSpPr>
          <p:cNvPr id="15" name="CuadroTexto 14">
            <a:extLst>
              <a:ext uri="{FF2B5EF4-FFF2-40B4-BE49-F238E27FC236}">
                <a16:creationId xmlns:a16="http://schemas.microsoft.com/office/drawing/2014/main" id="{35AE5EA8-7248-49BF-AF64-DF2E0345CF02}"/>
              </a:ext>
            </a:extLst>
          </p:cNvPr>
          <p:cNvSpPr txBox="1"/>
          <p:nvPr/>
        </p:nvSpPr>
        <p:spPr>
          <a:xfrm>
            <a:off x="9569743" y="5657671"/>
            <a:ext cx="287782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b="1" dirty="0"/>
              <a:t>HECHO HISTÓRICO</a:t>
            </a:r>
          </a:p>
          <a:p>
            <a:r>
              <a:rPr lang="es-CL" b="1" dirty="0"/>
              <a:t>EDAD MODERNA</a:t>
            </a:r>
          </a:p>
          <a:p>
            <a:r>
              <a:rPr lang="es-CL" b="1" dirty="0"/>
              <a:t>V. ESPACIAL EUROPA</a:t>
            </a:r>
          </a:p>
          <a:p>
            <a:r>
              <a:rPr lang="es-CL" b="1" dirty="0"/>
              <a:t>V. TEMPORAL XV AL XVIII</a:t>
            </a:r>
          </a:p>
        </p:txBody>
      </p:sp>
    </p:spTree>
    <p:extLst>
      <p:ext uri="{BB962C8B-B14F-4D97-AF65-F5344CB8AC3E}">
        <p14:creationId xmlns:p14="http://schemas.microsoft.com/office/powerpoint/2010/main" val="38161196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extLst>
              <a:ext uri="{FF2B5EF4-FFF2-40B4-BE49-F238E27FC236}">
                <a16:creationId xmlns:a16="http://schemas.microsoft.com/office/drawing/2014/main" id="{E9C39F32-EEC2-4BB9-824D-46754F560CE4}"/>
              </a:ext>
            </a:extLst>
          </p:cNvPr>
          <p:cNvSpPr txBox="1"/>
          <p:nvPr/>
        </p:nvSpPr>
        <p:spPr>
          <a:xfrm>
            <a:off x="2197881" y="384020"/>
            <a:ext cx="83690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3600" b="1" dirty="0"/>
              <a:t>DE LA EDAD MEDIA A LA EDAD MODERNA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23165043-B226-4A1A-B8D8-E47525C13355}"/>
              </a:ext>
            </a:extLst>
          </p:cNvPr>
          <p:cNvSpPr txBox="1"/>
          <p:nvPr/>
        </p:nvSpPr>
        <p:spPr>
          <a:xfrm>
            <a:off x="818826" y="1353518"/>
            <a:ext cx="309449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3600" b="1" dirty="0"/>
              <a:t>EDAD MEDIA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C2E472A1-2936-4307-BCA1-A59BB024A1BC}"/>
              </a:ext>
            </a:extLst>
          </p:cNvPr>
          <p:cNvSpPr txBox="1"/>
          <p:nvPr/>
        </p:nvSpPr>
        <p:spPr>
          <a:xfrm>
            <a:off x="8123695" y="1353517"/>
            <a:ext cx="380225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3600" b="1" dirty="0"/>
              <a:t>EDAD MODERNA</a:t>
            </a: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D2FE0077-936E-480C-915F-D4F3B9D96FFC}"/>
              </a:ext>
            </a:extLst>
          </p:cNvPr>
          <p:cNvSpPr txBox="1"/>
          <p:nvPr/>
        </p:nvSpPr>
        <p:spPr>
          <a:xfrm>
            <a:off x="1540494" y="2072229"/>
            <a:ext cx="13147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b="1" dirty="0"/>
              <a:t>S. V (5)</a:t>
            </a: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BEE53E12-78C9-4A1D-B366-169908916356}"/>
              </a:ext>
            </a:extLst>
          </p:cNvPr>
          <p:cNvSpPr txBox="1"/>
          <p:nvPr/>
        </p:nvSpPr>
        <p:spPr>
          <a:xfrm>
            <a:off x="5361121" y="902042"/>
            <a:ext cx="13147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b="1" dirty="0"/>
              <a:t>S. XV</a:t>
            </a:r>
          </a:p>
          <a:p>
            <a:r>
              <a:rPr lang="es-CL" b="1" dirty="0"/>
              <a:t>(15)</a:t>
            </a:r>
          </a:p>
        </p:txBody>
      </p:sp>
      <p:sp>
        <p:nvSpPr>
          <p:cNvPr id="9" name="Flecha: a la derecha con bandas 8">
            <a:extLst>
              <a:ext uri="{FF2B5EF4-FFF2-40B4-BE49-F238E27FC236}">
                <a16:creationId xmlns:a16="http://schemas.microsoft.com/office/drawing/2014/main" id="{FFE68256-4EE7-4FCB-A655-0CAB869311BF}"/>
              </a:ext>
            </a:extLst>
          </p:cNvPr>
          <p:cNvSpPr/>
          <p:nvPr/>
        </p:nvSpPr>
        <p:spPr>
          <a:xfrm>
            <a:off x="3913321" y="1353517"/>
            <a:ext cx="4210374" cy="707758"/>
          </a:xfrm>
          <a:prstGeom prst="strip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ABD8F836-CAA2-461C-AB0D-01D71AA56A92}"/>
              </a:ext>
            </a:extLst>
          </p:cNvPr>
          <p:cNvSpPr txBox="1"/>
          <p:nvPr/>
        </p:nvSpPr>
        <p:spPr>
          <a:xfrm>
            <a:off x="10441577" y="2090254"/>
            <a:ext cx="167164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b="1" dirty="0"/>
              <a:t>S. XVIII</a:t>
            </a:r>
          </a:p>
          <a:p>
            <a:r>
              <a:rPr lang="es-CL" b="1" dirty="0"/>
              <a:t>(18)</a:t>
            </a:r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23883546-4075-4CEE-BCD1-BCE02DAAB3C6}"/>
              </a:ext>
            </a:extLst>
          </p:cNvPr>
          <p:cNvSpPr txBox="1"/>
          <p:nvPr/>
        </p:nvSpPr>
        <p:spPr>
          <a:xfrm>
            <a:off x="3719630" y="1978931"/>
            <a:ext cx="399295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L" sz="2000" b="1" dirty="0"/>
              <a:t>CONTINUIDAD</a:t>
            </a:r>
          </a:p>
          <a:p>
            <a:pPr algn="ctr"/>
            <a:r>
              <a:rPr lang="es-CL" sz="2000" b="1" dirty="0"/>
              <a:t>Y CAMBIOS</a:t>
            </a:r>
          </a:p>
        </p:txBody>
      </p:sp>
      <p:sp>
        <p:nvSpPr>
          <p:cNvPr id="16" name="CuadroTexto 15">
            <a:extLst>
              <a:ext uri="{FF2B5EF4-FFF2-40B4-BE49-F238E27FC236}">
                <a16:creationId xmlns:a16="http://schemas.microsoft.com/office/drawing/2014/main" id="{4E1EDB78-BF42-4C78-A50A-512D638DFA15}"/>
              </a:ext>
            </a:extLst>
          </p:cNvPr>
          <p:cNvSpPr txBox="1"/>
          <p:nvPr/>
        </p:nvSpPr>
        <p:spPr>
          <a:xfrm>
            <a:off x="161439" y="2855836"/>
            <a:ext cx="13147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L" sz="3600" b="1" dirty="0"/>
              <a:t>REY</a:t>
            </a:r>
          </a:p>
        </p:txBody>
      </p:sp>
      <p:sp>
        <p:nvSpPr>
          <p:cNvPr id="17" name="CuadroTexto 16">
            <a:extLst>
              <a:ext uri="{FF2B5EF4-FFF2-40B4-BE49-F238E27FC236}">
                <a16:creationId xmlns:a16="http://schemas.microsoft.com/office/drawing/2014/main" id="{4D87074D-AE87-430F-9A68-447060789E65}"/>
              </a:ext>
            </a:extLst>
          </p:cNvPr>
          <p:cNvSpPr txBox="1"/>
          <p:nvPr/>
        </p:nvSpPr>
        <p:spPr>
          <a:xfrm>
            <a:off x="9350015" y="2855835"/>
            <a:ext cx="13147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L" sz="3600" b="1" dirty="0"/>
              <a:t>REY</a:t>
            </a:r>
          </a:p>
        </p:txBody>
      </p:sp>
      <p:sp>
        <p:nvSpPr>
          <p:cNvPr id="18" name="CuadroTexto 17">
            <a:extLst>
              <a:ext uri="{FF2B5EF4-FFF2-40B4-BE49-F238E27FC236}">
                <a16:creationId xmlns:a16="http://schemas.microsoft.com/office/drawing/2014/main" id="{B21EEA44-90D6-45EB-939E-DCB0D63E904D}"/>
              </a:ext>
            </a:extLst>
          </p:cNvPr>
          <p:cNvSpPr txBox="1"/>
          <p:nvPr/>
        </p:nvSpPr>
        <p:spPr>
          <a:xfrm>
            <a:off x="226715" y="3567582"/>
            <a:ext cx="9294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b="1" dirty="0"/>
              <a:t>PODER</a:t>
            </a:r>
          </a:p>
        </p:txBody>
      </p:sp>
      <p:sp>
        <p:nvSpPr>
          <p:cNvPr id="19" name="CuadroTexto 18">
            <a:extLst>
              <a:ext uri="{FF2B5EF4-FFF2-40B4-BE49-F238E27FC236}">
                <a16:creationId xmlns:a16="http://schemas.microsoft.com/office/drawing/2014/main" id="{4ECE2FEB-F6F8-48B6-9E4C-D1E68E782F9A}"/>
              </a:ext>
            </a:extLst>
          </p:cNvPr>
          <p:cNvSpPr txBox="1"/>
          <p:nvPr/>
        </p:nvSpPr>
        <p:spPr>
          <a:xfrm>
            <a:off x="1156209" y="4135301"/>
            <a:ext cx="14041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b="1" dirty="0"/>
              <a:t>DIVIDIDO</a:t>
            </a:r>
          </a:p>
        </p:txBody>
      </p:sp>
      <p:sp>
        <p:nvSpPr>
          <p:cNvPr id="2" name="Flecha: curvada hacia arriba 1">
            <a:extLst>
              <a:ext uri="{FF2B5EF4-FFF2-40B4-BE49-F238E27FC236}">
                <a16:creationId xmlns:a16="http://schemas.microsoft.com/office/drawing/2014/main" id="{2E137F31-EFBC-4267-BA66-82EBC393A140}"/>
              </a:ext>
            </a:extLst>
          </p:cNvPr>
          <p:cNvSpPr/>
          <p:nvPr/>
        </p:nvSpPr>
        <p:spPr>
          <a:xfrm rot="2587550">
            <a:off x="444357" y="4037164"/>
            <a:ext cx="748937" cy="473877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>
              <a:solidFill>
                <a:schemeClr val="tx1"/>
              </a:solidFill>
            </a:endParaRPr>
          </a:p>
        </p:txBody>
      </p:sp>
      <p:pic>
        <p:nvPicPr>
          <p:cNvPr id="1026" name="Picture 2" descr="Imágenes de Corona Adjudicacion | Vectores, fotos de stock y PSD gratuitos">
            <a:extLst>
              <a:ext uri="{FF2B5EF4-FFF2-40B4-BE49-F238E27FC236}">
                <a16:creationId xmlns:a16="http://schemas.microsoft.com/office/drawing/2014/main" id="{805B117B-2890-4916-B2EA-1BC97374735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3546" y="2480685"/>
            <a:ext cx="821077" cy="4800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" name="Picture 2" descr="Imágenes de Corona Adjudicacion | Vectores, fotos de stock y PSD gratuitos">
            <a:extLst>
              <a:ext uri="{FF2B5EF4-FFF2-40B4-BE49-F238E27FC236}">
                <a16:creationId xmlns:a16="http://schemas.microsoft.com/office/drawing/2014/main" id="{D2552A56-36F0-4411-899A-2277131C966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6213" y="2432678"/>
            <a:ext cx="821077" cy="4800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" name="Picture 2" descr="Imágenes de Corona Adjudicacion | Vectores, fotos de stock y PSD gratuitos">
            <a:extLst>
              <a:ext uri="{FF2B5EF4-FFF2-40B4-BE49-F238E27FC236}">
                <a16:creationId xmlns:a16="http://schemas.microsoft.com/office/drawing/2014/main" id="{09B754D4-60D7-4235-B0EB-DFFF8B352D3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05142" y="3048403"/>
            <a:ext cx="821077" cy="4800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2" name="Picture 2" descr="Imágenes de Corona Adjudicacion | Vectores, fotos de stock y PSD gratuitos">
            <a:extLst>
              <a:ext uri="{FF2B5EF4-FFF2-40B4-BE49-F238E27FC236}">
                <a16:creationId xmlns:a16="http://schemas.microsoft.com/office/drawing/2014/main" id="{B1D6F696-651A-48A6-8207-F2950F5B6AD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35106" y="3681537"/>
            <a:ext cx="821077" cy="4800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3" name="Picture 2" descr="Imágenes de Corona Adjudicacion | Vectores, fotos de stock y PSD gratuitos">
            <a:extLst>
              <a:ext uri="{FF2B5EF4-FFF2-40B4-BE49-F238E27FC236}">
                <a16:creationId xmlns:a16="http://schemas.microsoft.com/office/drawing/2014/main" id="{26CEADDA-D766-4F6D-A36B-86E63926C11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44730" y="1947787"/>
            <a:ext cx="631700" cy="3693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4" name="Picture 2" descr="Imágenes de Corona Adjudicacion | Vectores, fotos de stock y PSD gratuitos">
            <a:extLst>
              <a:ext uri="{FF2B5EF4-FFF2-40B4-BE49-F238E27FC236}">
                <a16:creationId xmlns:a16="http://schemas.microsoft.com/office/drawing/2014/main" id="{55F97340-8B71-485B-9D69-D509AD548CA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7864" y="2368039"/>
            <a:ext cx="631700" cy="3693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5" name="Picture 2" descr="Imágenes de Corona Adjudicacion | Vectores, fotos de stock y PSD gratuitos">
            <a:extLst>
              <a:ext uri="{FF2B5EF4-FFF2-40B4-BE49-F238E27FC236}">
                <a16:creationId xmlns:a16="http://schemas.microsoft.com/office/drawing/2014/main" id="{91C61A61-AB51-47CE-88B0-7264FBD4E00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5390" y="2863341"/>
            <a:ext cx="631700" cy="3693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6" name="Picture 2" descr="Imágenes de Corona Adjudicacion | Vectores, fotos de stock y PSD gratuitos">
            <a:extLst>
              <a:ext uri="{FF2B5EF4-FFF2-40B4-BE49-F238E27FC236}">
                <a16:creationId xmlns:a16="http://schemas.microsoft.com/office/drawing/2014/main" id="{9F42292A-1CE4-4672-9CF2-372DD4467E7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70810" y="3355021"/>
            <a:ext cx="631700" cy="3693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7" name="Picture 2" descr="Imágenes de Corona Adjudicacion | Vectores, fotos de stock y PSD gratuitos">
            <a:extLst>
              <a:ext uri="{FF2B5EF4-FFF2-40B4-BE49-F238E27FC236}">
                <a16:creationId xmlns:a16="http://schemas.microsoft.com/office/drawing/2014/main" id="{116F4DCC-1D6F-4384-BD3C-9619FD2C750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5390" y="3839517"/>
            <a:ext cx="631700" cy="3693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8" name="Picture 2" descr="Imágenes de Corona Adjudicacion | Vectores, fotos de stock y PSD gratuitos">
            <a:extLst>
              <a:ext uri="{FF2B5EF4-FFF2-40B4-BE49-F238E27FC236}">
                <a16:creationId xmlns:a16="http://schemas.microsoft.com/office/drawing/2014/main" id="{8E3AF9B8-6CFA-498D-A967-65F90541D10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72025" y="2397513"/>
            <a:ext cx="963333" cy="5632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9" name="CuadroTexto 28">
            <a:extLst>
              <a:ext uri="{FF2B5EF4-FFF2-40B4-BE49-F238E27FC236}">
                <a16:creationId xmlns:a16="http://schemas.microsoft.com/office/drawing/2014/main" id="{CBA1BC16-694B-490A-A678-D2321313398F}"/>
              </a:ext>
            </a:extLst>
          </p:cNvPr>
          <p:cNvSpPr txBox="1"/>
          <p:nvPr/>
        </p:nvSpPr>
        <p:spPr>
          <a:xfrm>
            <a:off x="9086914" y="3377852"/>
            <a:ext cx="187581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L" b="1" dirty="0"/>
              <a:t>PODER DEL REY ABSOLUTO</a:t>
            </a:r>
          </a:p>
        </p:txBody>
      </p:sp>
      <p:sp>
        <p:nvSpPr>
          <p:cNvPr id="30" name="CuadroTexto 29">
            <a:extLst>
              <a:ext uri="{FF2B5EF4-FFF2-40B4-BE49-F238E27FC236}">
                <a16:creationId xmlns:a16="http://schemas.microsoft.com/office/drawing/2014/main" id="{FA7A7CE4-1CD4-408C-9AD7-4BFB82FF5FB6}"/>
              </a:ext>
            </a:extLst>
          </p:cNvPr>
          <p:cNvSpPr txBox="1"/>
          <p:nvPr/>
        </p:nvSpPr>
        <p:spPr>
          <a:xfrm>
            <a:off x="5105261" y="2782669"/>
            <a:ext cx="13147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L" sz="3600" b="1" dirty="0"/>
              <a:t>REY</a:t>
            </a:r>
          </a:p>
        </p:txBody>
      </p:sp>
      <p:sp>
        <p:nvSpPr>
          <p:cNvPr id="31" name="CuadroTexto 30">
            <a:extLst>
              <a:ext uri="{FF2B5EF4-FFF2-40B4-BE49-F238E27FC236}">
                <a16:creationId xmlns:a16="http://schemas.microsoft.com/office/drawing/2014/main" id="{9393335A-4D00-4467-8785-380F40522A71}"/>
              </a:ext>
            </a:extLst>
          </p:cNvPr>
          <p:cNvSpPr txBox="1"/>
          <p:nvPr/>
        </p:nvSpPr>
        <p:spPr>
          <a:xfrm>
            <a:off x="4348375" y="4024183"/>
            <a:ext cx="300192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L" sz="3600" b="1" dirty="0"/>
              <a:t>SOCIEDAD ESTAMENTAL</a:t>
            </a:r>
          </a:p>
        </p:txBody>
      </p:sp>
      <p:sp>
        <p:nvSpPr>
          <p:cNvPr id="3" name="Triángulo isósceles 2">
            <a:extLst>
              <a:ext uri="{FF2B5EF4-FFF2-40B4-BE49-F238E27FC236}">
                <a16:creationId xmlns:a16="http://schemas.microsoft.com/office/drawing/2014/main" id="{7DA63560-967F-44CA-B98B-BF99B9ABFC04}"/>
              </a:ext>
            </a:extLst>
          </p:cNvPr>
          <p:cNvSpPr/>
          <p:nvPr/>
        </p:nvSpPr>
        <p:spPr>
          <a:xfrm>
            <a:off x="4977569" y="5204435"/>
            <a:ext cx="1743532" cy="1503045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33" name="CuadroTexto 32">
            <a:extLst>
              <a:ext uri="{FF2B5EF4-FFF2-40B4-BE49-F238E27FC236}">
                <a16:creationId xmlns:a16="http://schemas.microsoft.com/office/drawing/2014/main" id="{579C742D-C661-4A46-AC8C-4D5300801E8F}"/>
              </a:ext>
            </a:extLst>
          </p:cNvPr>
          <p:cNvSpPr txBox="1"/>
          <p:nvPr/>
        </p:nvSpPr>
        <p:spPr>
          <a:xfrm>
            <a:off x="635477" y="5205786"/>
            <a:ext cx="300192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L" sz="3600" b="1" dirty="0"/>
              <a:t>POR NACIMIENTO</a:t>
            </a:r>
          </a:p>
        </p:txBody>
      </p:sp>
      <p:sp>
        <p:nvSpPr>
          <p:cNvPr id="34" name="CuadroTexto 33">
            <a:extLst>
              <a:ext uri="{FF2B5EF4-FFF2-40B4-BE49-F238E27FC236}">
                <a16:creationId xmlns:a16="http://schemas.microsoft.com/office/drawing/2014/main" id="{38A884EF-79E1-4188-BBB1-4516EE8B71C9}"/>
              </a:ext>
            </a:extLst>
          </p:cNvPr>
          <p:cNvSpPr txBox="1"/>
          <p:nvPr/>
        </p:nvSpPr>
        <p:spPr>
          <a:xfrm>
            <a:off x="8452731" y="5273651"/>
            <a:ext cx="300192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L" sz="3600" b="1" dirty="0"/>
              <a:t>POR RIQUEZAS</a:t>
            </a:r>
          </a:p>
        </p:txBody>
      </p:sp>
    </p:spTree>
    <p:extLst>
      <p:ext uri="{BB962C8B-B14F-4D97-AF65-F5344CB8AC3E}">
        <p14:creationId xmlns:p14="http://schemas.microsoft.com/office/powerpoint/2010/main" val="6998868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extLst>
              <a:ext uri="{FF2B5EF4-FFF2-40B4-BE49-F238E27FC236}">
                <a16:creationId xmlns:a16="http://schemas.microsoft.com/office/drawing/2014/main" id="{E9C39F32-EEC2-4BB9-824D-46754F560CE4}"/>
              </a:ext>
            </a:extLst>
          </p:cNvPr>
          <p:cNvSpPr txBox="1"/>
          <p:nvPr/>
        </p:nvSpPr>
        <p:spPr>
          <a:xfrm>
            <a:off x="2197881" y="384020"/>
            <a:ext cx="83690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3600" b="1" dirty="0"/>
              <a:t>DE LA EDAD MEDIA A LA EDAD MODERNA</a:t>
            </a:r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23165043-B226-4A1A-B8D8-E47525C13355}"/>
              </a:ext>
            </a:extLst>
          </p:cNvPr>
          <p:cNvSpPr txBox="1"/>
          <p:nvPr/>
        </p:nvSpPr>
        <p:spPr>
          <a:xfrm>
            <a:off x="818826" y="1353518"/>
            <a:ext cx="309449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3600" b="1" dirty="0"/>
              <a:t>EDAD MEDIA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C2E472A1-2936-4307-BCA1-A59BB024A1BC}"/>
              </a:ext>
            </a:extLst>
          </p:cNvPr>
          <p:cNvSpPr txBox="1"/>
          <p:nvPr/>
        </p:nvSpPr>
        <p:spPr>
          <a:xfrm>
            <a:off x="8123695" y="1353517"/>
            <a:ext cx="380225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3600" b="1" dirty="0"/>
              <a:t>EDAD MODERNA</a:t>
            </a: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D2FE0077-936E-480C-915F-D4F3B9D96FFC}"/>
              </a:ext>
            </a:extLst>
          </p:cNvPr>
          <p:cNvSpPr txBox="1"/>
          <p:nvPr/>
        </p:nvSpPr>
        <p:spPr>
          <a:xfrm>
            <a:off x="1540494" y="2072229"/>
            <a:ext cx="13147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b="1" dirty="0"/>
              <a:t>S. V (5)</a:t>
            </a: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BEE53E12-78C9-4A1D-B366-169908916356}"/>
              </a:ext>
            </a:extLst>
          </p:cNvPr>
          <p:cNvSpPr txBox="1"/>
          <p:nvPr/>
        </p:nvSpPr>
        <p:spPr>
          <a:xfrm>
            <a:off x="5361121" y="902042"/>
            <a:ext cx="13147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b="1" dirty="0"/>
              <a:t>S. XV</a:t>
            </a:r>
          </a:p>
          <a:p>
            <a:r>
              <a:rPr lang="es-CL" b="1" dirty="0"/>
              <a:t>(15)</a:t>
            </a:r>
          </a:p>
        </p:txBody>
      </p:sp>
      <p:sp>
        <p:nvSpPr>
          <p:cNvPr id="9" name="Flecha: a la derecha con bandas 8">
            <a:extLst>
              <a:ext uri="{FF2B5EF4-FFF2-40B4-BE49-F238E27FC236}">
                <a16:creationId xmlns:a16="http://schemas.microsoft.com/office/drawing/2014/main" id="{FFE68256-4EE7-4FCB-A655-0CAB869311BF}"/>
              </a:ext>
            </a:extLst>
          </p:cNvPr>
          <p:cNvSpPr/>
          <p:nvPr/>
        </p:nvSpPr>
        <p:spPr>
          <a:xfrm>
            <a:off x="3913321" y="1353517"/>
            <a:ext cx="4210374" cy="707758"/>
          </a:xfrm>
          <a:prstGeom prst="strip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ABD8F836-CAA2-461C-AB0D-01D71AA56A92}"/>
              </a:ext>
            </a:extLst>
          </p:cNvPr>
          <p:cNvSpPr txBox="1"/>
          <p:nvPr/>
        </p:nvSpPr>
        <p:spPr>
          <a:xfrm>
            <a:off x="10441577" y="2090254"/>
            <a:ext cx="167164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b="1" dirty="0"/>
              <a:t>S. XVIII</a:t>
            </a:r>
          </a:p>
          <a:p>
            <a:r>
              <a:rPr lang="es-CL" b="1" dirty="0"/>
              <a:t>(18)</a:t>
            </a:r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23883546-4075-4CEE-BCD1-BCE02DAAB3C6}"/>
              </a:ext>
            </a:extLst>
          </p:cNvPr>
          <p:cNvSpPr txBox="1"/>
          <p:nvPr/>
        </p:nvSpPr>
        <p:spPr>
          <a:xfrm>
            <a:off x="3719630" y="1978931"/>
            <a:ext cx="399295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L" sz="2000" b="1" dirty="0"/>
              <a:t>CONTINUIDAD</a:t>
            </a:r>
          </a:p>
          <a:p>
            <a:pPr algn="ctr"/>
            <a:r>
              <a:rPr lang="es-CL" sz="2000" b="1" dirty="0"/>
              <a:t>Y CAMBIOS</a:t>
            </a:r>
          </a:p>
        </p:txBody>
      </p:sp>
      <p:sp>
        <p:nvSpPr>
          <p:cNvPr id="16" name="CuadroTexto 15">
            <a:extLst>
              <a:ext uri="{FF2B5EF4-FFF2-40B4-BE49-F238E27FC236}">
                <a16:creationId xmlns:a16="http://schemas.microsoft.com/office/drawing/2014/main" id="{4E1EDB78-BF42-4C78-A50A-512D638DFA15}"/>
              </a:ext>
            </a:extLst>
          </p:cNvPr>
          <p:cNvSpPr txBox="1"/>
          <p:nvPr/>
        </p:nvSpPr>
        <p:spPr>
          <a:xfrm>
            <a:off x="884249" y="2782667"/>
            <a:ext cx="225083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L" sz="3600" b="1" dirty="0"/>
              <a:t>$ TIERRAS</a:t>
            </a:r>
          </a:p>
        </p:txBody>
      </p:sp>
      <p:sp>
        <p:nvSpPr>
          <p:cNvPr id="17" name="CuadroTexto 16">
            <a:extLst>
              <a:ext uri="{FF2B5EF4-FFF2-40B4-BE49-F238E27FC236}">
                <a16:creationId xmlns:a16="http://schemas.microsoft.com/office/drawing/2014/main" id="{4D87074D-AE87-430F-9A68-447060789E65}"/>
              </a:ext>
            </a:extLst>
          </p:cNvPr>
          <p:cNvSpPr txBox="1"/>
          <p:nvPr/>
        </p:nvSpPr>
        <p:spPr>
          <a:xfrm>
            <a:off x="8452731" y="2782667"/>
            <a:ext cx="262964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L" sz="3600" b="1" dirty="0"/>
              <a:t>$ RIQUEZAS</a:t>
            </a:r>
          </a:p>
          <a:p>
            <a:pPr algn="ctr"/>
            <a:r>
              <a:rPr lang="es-CL" sz="3600" b="1" dirty="0"/>
              <a:t>ORO PLATA</a:t>
            </a:r>
          </a:p>
        </p:txBody>
      </p:sp>
      <p:sp>
        <p:nvSpPr>
          <p:cNvPr id="30" name="CuadroTexto 29">
            <a:extLst>
              <a:ext uri="{FF2B5EF4-FFF2-40B4-BE49-F238E27FC236}">
                <a16:creationId xmlns:a16="http://schemas.microsoft.com/office/drawing/2014/main" id="{FA7A7CE4-1CD4-408C-9AD7-4BFB82FF5FB6}"/>
              </a:ext>
            </a:extLst>
          </p:cNvPr>
          <p:cNvSpPr txBox="1"/>
          <p:nvPr/>
        </p:nvSpPr>
        <p:spPr>
          <a:xfrm>
            <a:off x="4712021" y="2794209"/>
            <a:ext cx="250671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L" sz="3600" b="1" dirty="0"/>
              <a:t>ECONOMÍA</a:t>
            </a:r>
          </a:p>
        </p:txBody>
      </p:sp>
      <p:sp>
        <p:nvSpPr>
          <p:cNvPr id="31" name="CuadroTexto 30">
            <a:extLst>
              <a:ext uri="{FF2B5EF4-FFF2-40B4-BE49-F238E27FC236}">
                <a16:creationId xmlns:a16="http://schemas.microsoft.com/office/drawing/2014/main" id="{9393335A-4D00-4467-8785-380F40522A71}"/>
              </a:ext>
            </a:extLst>
          </p:cNvPr>
          <p:cNvSpPr txBox="1"/>
          <p:nvPr/>
        </p:nvSpPr>
        <p:spPr>
          <a:xfrm>
            <a:off x="4339667" y="4503154"/>
            <a:ext cx="300192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L" sz="3600" b="1" dirty="0"/>
              <a:t>FORMA DE PENSAR</a:t>
            </a:r>
          </a:p>
        </p:txBody>
      </p:sp>
      <p:sp>
        <p:nvSpPr>
          <p:cNvPr id="32" name="CuadroTexto 31">
            <a:extLst>
              <a:ext uri="{FF2B5EF4-FFF2-40B4-BE49-F238E27FC236}">
                <a16:creationId xmlns:a16="http://schemas.microsoft.com/office/drawing/2014/main" id="{BB40DD44-C294-4499-B352-759338D48044}"/>
              </a:ext>
            </a:extLst>
          </p:cNvPr>
          <p:cNvSpPr txBox="1"/>
          <p:nvPr/>
        </p:nvSpPr>
        <p:spPr>
          <a:xfrm>
            <a:off x="451812" y="4387318"/>
            <a:ext cx="3492137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L" sz="3600" b="1" dirty="0"/>
              <a:t>DIOS</a:t>
            </a:r>
          </a:p>
          <a:p>
            <a:pPr algn="ctr"/>
            <a:r>
              <a:rPr lang="es-CL" sz="3600" b="1" dirty="0"/>
              <a:t>IGLESIA</a:t>
            </a:r>
          </a:p>
          <a:p>
            <a:pPr algn="ctr"/>
            <a:r>
              <a:rPr lang="es-CL" sz="3600" b="1" dirty="0"/>
              <a:t>TEOCENTRICO</a:t>
            </a:r>
          </a:p>
        </p:txBody>
      </p:sp>
      <p:sp>
        <p:nvSpPr>
          <p:cNvPr id="35" name="CuadroTexto 34">
            <a:extLst>
              <a:ext uri="{FF2B5EF4-FFF2-40B4-BE49-F238E27FC236}">
                <a16:creationId xmlns:a16="http://schemas.microsoft.com/office/drawing/2014/main" id="{5C991EA8-824B-4299-94BB-32F24FA35FDD}"/>
              </a:ext>
            </a:extLst>
          </p:cNvPr>
          <p:cNvSpPr txBox="1"/>
          <p:nvPr/>
        </p:nvSpPr>
        <p:spPr>
          <a:xfrm>
            <a:off x="7660331" y="4387318"/>
            <a:ext cx="421037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L" sz="3600" b="1" dirty="0"/>
              <a:t>SER HUMANO</a:t>
            </a:r>
          </a:p>
          <a:p>
            <a:pPr algn="ctr"/>
            <a:r>
              <a:rPr lang="es-CL" sz="3600" b="1" dirty="0"/>
              <a:t>ANTROPOCENTRICA</a:t>
            </a:r>
          </a:p>
          <a:p>
            <a:pPr algn="ctr"/>
            <a:r>
              <a:rPr lang="es-CL" sz="3600" b="1" dirty="0"/>
              <a:t>CUESTIONAR IGLESIA CATOLICA</a:t>
            </a:r>
          </a:p>
        </p:txBody>
      </p:sp>
    </p:spTree>
    <p:extLst>
      <p:ext uri="{BB962C8B-B14F-4D97-AF65-F5344CB8AC3E}">
        <p14:creationId xmlns:p14="http://schemas.microsoft.com/office/powerpoint/2010/main" val="347909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>
            <a:extLst>
              <a:ext uri="{FF2B5EF4-FFF2-40B4-BE49-F238E27FC236}">
                <a16:creationId xmlns:a16="http://schemas.microsoft.com/office/drawing/2014/main" id="{E9C39F32-EEC2-4BB9-824D-46754F560CE4}"/>
              </a:ext>
            </a:extLst>
          </p:cNvPr>
          <p:cNvSpPr txBox="1"/>
          <p:nvPr/>
        </p:nvSpPr>
        <p:spPr>
          <a:xfrm>
            <a:off x="2009666" y="360980"/>
            <a:ext cx="83690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L" sz="3600" b="1" dirty="0"/>
              <a:t>COSMOVISION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C2E472A1-2936-4307-BCA1-A59BB024A1BC}"/>
              </a:ext>
            </a:extLst>
          </p:cNvPr>
          <p:cNvSpPr txBox="1"/>
          <p:nvPr/>
        </p:nvSpPr>
        <p:spPr>
          <a:xfrm>
            <a:off x="374543" y="1810717"/>
            <a:ext cx="380225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3600" b="1" dirty="0"/>
              <a:t>HUMANISTA</a:t>
            </a:r>
          </a:p>
        </p:txBody>
      </p:sp>
      <p:sp>
        <p:nvSpPr>
          <p:cNvPr id="18" name="CuadroTexto 17">
            <a:extLst>
              <a:ext uri="{FF2B5EF4-FFF2-40B4-BE49-F238E27FC236}">
                <a16:creationId xmlns:a16="http://schemas.microsoft.com/office/drawing/2014/main" id="{9BFA7DE8-96C0-435E-AD4D-3B905975BA87}"/>
              </a:ext>
            </a:extLst>
          </p:cNvPr>
          <p:cNvSpPr txBox="1"/>
          <p:nvPr/>
        </p:nvSpPr>
        <p:spPr>
          <a:xfrm>
            <a:off x="3285641" y="821678"/>
            <a:ext cx="535466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L" sz="2000" b="1" dirty="0"/>
              <a:t>DEL HOMBRE DE LA EDAD MODERNA</a:t>
            </a:r>
          </a:p>
        </p:txBody>
      </p:sp>
      <p:sp>
        <p:nvSpPr>
          <p:cNvPr id="2" name="Elipse 1">
            <a:extLst>
              <a:ext uri="{FF2B5EF4-FFF2-40B4-BE49-F238E27FC236}">
                <a16:creationId xmlns:a16="http://schemas.microsoft.com/office/drawing/2014/main" id="{7C123774-6FD8-4146-AAA7-60874B593AB5}"/>
              </a:ext>
            </a:extLst>
          </p:cNvPr>
          <p:cNvSpPr/>
          <p:nvPr/>
        </p:nvSpPr>
        <p:spPr>
          <a:xfrm>
            <a:off x="5145437" y="1810717"/>
            <a:ext cx="1247614" cy="124761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3" name="Entrada de lápiz 2">
                <a:extLst>
                  <a:ext uri="{FF2B5EF4-FFF2-40B4-BE49-F238E27FC236}">
                    <a16:creationId xmlns:a16="http://schemas.microsoft.com/office/drawing/2014/main" id="{523ABD31-B5C4-411E-A9EA-9FBDBDB8A1B4}"/>
                  </a:ext>
                </a:extLst>
              </p14:cNvPr>
              <p14:cNvContentPartPr/>
              <p14:nvPr/>
            </p14:nvContentPartPr>
            <p14:xfrm>
              <a:off x="5717020" y="3069934"/>
              <a:ext cx="83880" cy="2292120"/>
            </p14:xfrm>
          </p:contentPart>
        </mc:Choice>
        <mc:Fallback xmlns="">
          <p:pic>
            <p:nvPicPr>
              <p:cNvPr id="3" name="Entrada de lápiz 2">
                <a:extLst>
                  <a:ext uri="{FF2B5EF4-FFF2-40B4-BE49-F238E27FC236}">
                    <a16:creationId xmlns:a16="http://schemas.microsoft.com/office/drawing/2014/main" id="{523ABD31-B5C4-411E-A9EA-9FBDBDB8A1B4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5708020" y="3060934"/>
                <a:ext cx="101520" cy="2309760"/>
              </a:xfrm>
              <a:prstGeom prst="rect">
                <a:avLst/>
              </a:prstGeom>
            </p:spPr>
          </p:pic>
        </mc:Fallback>
      </mc:AlternateContent>
      <p:grpSp>
        <p:nvGrpSpPr>
          <p:cNvPr id="28" name="Grupo 27">
            <a:extLst>
              <a:ext uri="{FF2B5EF4-FFF2-40B4-BE49-F238E27FC236}">
                <a16:creationId xmlns:a16="http://schemas.microsoft.com/office/drawing/2014/main" id="{EA65F05B-0333-4678-9DE1-E7F50858918B}"/>
              </a:ext>
            </a:extLst>
          </p:cNvPr>
          <p:cNvGrpSpPr/>
          <p:nvPr/>
        </p:nvGrpSpPr>
        <p:grpSpPr>
          <a:xfrm>
            <a:off x="4922140" y="4962814"/>
            <a:ext cx="1463040" cy="1040400"/>
            <a:chOff x="4922140" y="4962814"/>
            <a:chExt cx="1463040" cy="104040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4">
              <p14:nvContentPartPr>
                <p14:cNvPr id="14" name="Entrada de lápiz 13">
                  <a:extLst>
                    <a:ext uri="{FF2B5EF4-FFF2-40B4-BE49-F238E27FC236}">
                      <a16:creationId xmlns:a16="http://schemas.microsoft.com/office/drawing/2014/main" id="{6C802382-642A-4C8C-9EDE-F0448792B2BF}"/>
                    </a:ext>
                  </a:extLst>
                </p14:cNvPr>
                <p14:cNvContentPartPr/>
                <p14:nvPr/>
              </p14:nvContentPartPr>
              <p14:xfrm>
                <a:off x="4922140" y="4962814"/>
                <a:ext cx="809640" cy="1040400"/>
              </p14:xfrm>
            </p:contentPart>
          </mc:Choice>
          <mc:Fallback xmlns="">
            <p:pic>
              <p:nvPicPr>
                <p:cNvPr id="14" name="Entrada de lápiz 13">
                  <a:extLst>
                    <a:ext uri="{FF2B5EF4-FFF2-40B4-BE49-F238E27FC236}">
                      <a16:creationId xmlns:a16="http://schemas.microsoft.com/office/drawing/2014/main" id="{6C802382-642A-4C8C-9EDE-F0448792B2BF}"/>
                    </a:ext>
                  </a:extLst>
                </p:cNvPr>
                <p:cNvPicPr/>
                <p:nvPr/>
              </p:nvPicPr>
              <p:blipFill>
                <a:blip r:embed="rId5"/>
                <a:stretch>
                  <a:fillRect/>
                </a:stretch>
              </p:blipFill>
              <p:spPr>
                <a:xfrm>
                  <a:off x="4913140" y="4953814"/>
                  <a:ext cx="827280" cy="1058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6">
              <p14:nvContentPartPr>
                <p14:cNvPr id="15" name="Entrada de lápiz 14">
                  <a:extLst>
                    <a:ext uri="{FF2B5EF4-FFF2-40B4-BE49-F238E27FC236}">
                      <a16:creationId xmlns:a16="http://schemas.microsoft.com/office/drawing/2014/main" id="{DC3ABE82-4AF7-4E5A-BF09-A793A1F54175}"/>
                    </a:ext>
                  </a:extLst>
                </p14:cNvPr>
                <p14:cNvContentPartPr/>
                <p14:nvPr/>
              </p14:nvContentPartPr>
              <p14:xfrm>
                <a:off x="5801620" y="4965334"/>
                <a:ext cx="583560" cy="877680"/>
              </p14:xfrm>
            </p:contentPart>
          </mc:Choice>
          <mc:Fallback xmlns="">
            <p:pic>
              <p:nvPicPr>
                <p:cNvPr id="15" name="Entrada de lápiz 14">
                  <a:extLst>
                    <a:ext uri="{FF2B5EF4-FFF2-40B4-BE49-F238E27FC236}">
                      <a16:creationId xmlns:a16="http://schemas.microsoft.com/office/drawing/2014/main" id="{DC3ABE82-4AF7-4E5A-BF09-A793A1F54175}"/>
                    </a:ext>
                  </a:extLst>
                </p:cNvPr>
                <p:cNvPicPr/>
                <p:nvPr/>
              </p:nvPicPr>
              <p:blipFill>
                <a:blip r:embed="rId7"/>
                <a:stretch>
                  <a:fillRect/>
                </a:stretch>
              </p:blipFill>
              <p:spPr>
                <a:xfrm>
                  <a:off x="5792980" y="4956334"/>
                  <a:ext cx="601200" cy="89532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27" name="Grupo 26">
            <a:extLst>
              <a:ext uri="{FF2B5EF4-FFF2-40B4-BE49-F238E27FC236}">
                <a16:creationId xmlns:a16="http://schemas.microsoft.com/office/drawing/2014/main" id="{094653B6-5706-4602-9A78-FF6B171D8276}"/>
              </a:ext>
            </a:extLst>
          </p:cNvPr>
          <p:cNvGrpSpPr/>
          <p:nvPr/>
        </p:nvGrpSpPr>
        <p:grpSpPr>
          <a:xfrm>
            <a:off x="4659340" y="2952214"/>
            <a:ext cx="2221200" cy="808920"/>
            <a:chOff x="4659340" y="2952214"/>
            <a:chExt cx="2221200" cy="80892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8">
              <p14:nvContentPartPr>
                <p14:cNvPr id="11" name="Entrada de lápiz 10">
                  <a:extLst>
                    <a:ext uri="{FF2B5EF4-FFF2-40B4-BE49-F238E27FC236}">
                      <a16:creationId xmlns:a16="http://schemas.microsoft.com/office/drawing/2014/main" id="{9ACFAFF3-4175-4D01-BDEE-EDD861F69C64}"/>
                    </a:ext>
                  </a:extLst>
                </p14:cNvPr>
                <p14:cNvContentPartPr/>
                <p14:nvPr/>
              </p14:nvContentPartPr>
              <p14:xfrm>
                <a:off x="4925380" y="3334894"/>
                <a:ext cx="712800" cy="426240"/>
              </p14:xfrm>
            </p:contentPart>
          </mc:Choice>
          <mc:Fallback xmlns="">
            <p:pic>
              <p:nvPicPr>
                <p:cNvPr id="11" name="Entrada de lápiz 10">
                  <a:extLst>
                    <a:ext uri="{FF2B5EF4-FFF2-40B4-BE49-F238E27FC236}">
                      <a16:creationId xmlns:a16="http://schemas.microsoft.com/office/drawing/2014/main" id="{9ACFAFF3-4175-4D01-BDEE-EDD861F69C64}"/>
                    </a:ext>
                  </a:extLst>
                </p:cNvPr>
                <p:cNvPicPr/>
                <p:nvPr/>
              </p:nvPicPr>
              <p:blipFill>
                <a:blip r:embed="rId9"/>
                <a:stretch>
                  <a:fillRect/>
                </a:stretch>
              </p:blipFill>
              <p:spPr>
                <a:xfrm>
                  <a:off x="4916380" y="3325894"/>
                  <a:ext cx="730440" cy="443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0">
              <p14:nvContentPartPr>
                <p14:cNvPr id="13" name="Entrada de lápiz 12">
                  <a:extLst>
                    <a:ext uri="{FF2B5EF4-FFF2-40B4-BE49-F238E27FC236}">
                      <a16:creationId xmlns:a16="http://schemas.microsoft.com/office/drawing/2014/main" id="{FDF1FF06-D65E-4FD5-8970-34F2D53DDAAD}"/>
                    </a:ext>
                  </a:extLst>
                </p14:cNvPr>
                <p14:cNvContentPartPr/>
                <p14:nvPr/>
              </p14:nvContentPartPr>
              <p14:xfrm>
                <a:off x="5836900" y="3294214"/>
                <a:ext cx="946800" cy="393120"/>
              </p14:xfrm>
            </p:contentPart>
          </mc:Choice>
          <mc:Fallback xmlns="">
            <p:pic>
              <p:nvPicPr>
                <p:cNvPr id="13" name="Entrada de lápiz 12">
                  <a:extLst>
                    <a:ext uri="{FF2B5EF4-FFF2-40B4-BE49-F238E27FC236}">
                      <a16:creationId xmlns:a16="http://schemas.microsoft.com/office/drawing/2014/main" id="{FDF1FF06-D65E-4FD5-8970-34F2D53DDAAD}"/>
                    </a:ext>
                  </a:extLst>
                </p:cNvPr>
                <p:cNvPicPr/>
                <p:nvPr/>
              </p:nvPicPr>
              <p:blipFill>
                <a:blip r:embed="rId11"/>
                <a:stretch>
                  <a:fillRect/>
                </a:stretch>
              </p:blipFill>
              <p:spPr>
                <a:xfrm>
                  <a:off x="5827900" y="3285574"/>
                  <a:ext cx="964440" cy="410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2">
              <p14:nvContentPartPr>
                <p14:cNvPr id="19" name="Entrada de lápiz 18">
                  <a:extLst>
                    <a:ext uri="{FF2B5EF4-FFF2-40B4-BE49-F238E27FC236}">
                      <a16:creationId xmlns:a16="http://schemas.microsoft.com/office/drawing/2014/main" id="{185160C7-2E6C-4A15-956F-F49C6806B72E}"/>
                    </a:ext>
                  </a:extLst>
                </p14:cNvPr>
                <p14:cNvContentPartPr/>
                <p14:nvPr/>
              </p14:nvContentPartPr>
              <p14:xfrm>
                <a:off x="6650500" y="2952214"/>
                <a:ext cx="143640" cy="406800"/>
              </p14:xfrm>
            </p:contentPart>
          </mc:Choice>
          <mc:Fallback xmlns="">
            <p:pic>
              <p:nvPicPr>
                <p:cNvPr id="19" name="Entrada de lápiz 18">
                  <a:extLst>
                    <a:ext uri="{FF2B5EF4-FFF2-40B4-BE49-F238E27FC236}">
                      <a16:creationId xmlns:a16="http://schemas.microsoft.com/office/drawing/2014/main" id="{185160C7-2E6C-4A15-956F-F49C6806B72E}"/>
                    </a:ext>
                  </a:extLst>
                </p:cNvPr>
                <p:cNvPicPr/>
                <p:nvPr/>
              </p:nvPicPr>
              <p:blipFill>
                <a:blip r:embed="rId13"/>
                <a:stretch>
                  <a:fillRect/>
                </a:stretch>
              </p:blipFill>
              <p:spPr>
                <a:xfrm>
                  <a:off x="6641860" y="2943574"/>
                  <a:ext cx="161280" cy="424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4">
              <p14:nvContentPartPr>
                <p14:cNvPr id="20" name="Entrada de lápiz 19">
                  <a:extLst>
                    <a:ext uri="{FF2B5EF4-FFF2-40B4-BE49-F238E27FC236}">
                      <a16:creationId xmlns:a16="http://schemas.microsoft.com/office/drawing/2014/main" id="{3700FAFE-07D0-4ADA-AAD0-089E319A8D62}"/>
                    </a:ext>
                  </a:extLst>
                </p14:cNvPr>
                <p14:cNvContentPartPr/>
                <p14:nvPr/>
              </p14:nvContentPartPr>
              <p14:xfrm>
                <a:off x="6679660" y="3206734"/>
                <a:ext cx="185400" cy="154800"/>
              </p14:xfrm>
            </p:contentPart>
          </mc:Choice>
          <mc:Fallback xmlns="">
            <p:pic>
              <p:nvPicPr>
                <p:cNvPr id="20" name="Entrada de lápiz 19">
                  <a:extLst>
                    <a:ext uri="{FF2B5EF4-FFF2-40B4-BE49-F238E27FC236}">
                      <a16:creationId xmlns:a16="http://schemas.microsoft.com/office/drawing/2014/main" id="{3700FAFE-07D0-4ADA-AAD0-089E319A8D62}"/>
                    </a:ext>
                  </a:extLst>
                </p:cNvPr>
                <p:cNvPicPr/>
                <p:nvPr/>
              </p:nvPicPr>
              <p:blipFill>
                <a:blip r:embed="rId15"/>
                <a:stretch>
                  <a:fillRect/>
                </a:stretch>
              </p:blipFill>
              <p:spPr>
                <a:xfrm>
                  <a:off x="6670660" y="3197734"/>
                  <a:ext cx="203040" cy="172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6">
              <p14:nvContentPartPr>
                <p14:cNvPr id="21" name="Entrada de lápiz 20">
                  <a:extLst>
                    <a:ext uri="{FF2B5EF4-FFF2-40B4-BE49-F238E27FC236}">
                      <a16:creationId xmlns:a16="http://schemas.microsoft.com/office/drawing/2014/main" id="{0DF722D3-2192-485C-9161-56B6A19142FB}"/>
                    </a:ext>
                  </a:extLst>
                </p14:cNvPr>
                <p14:cNvContentPartPr/>
                <p14:nvPr/>
              </p14:nvContentPartPr>
              <p14:xfrm>
                <a:off x="6734020" y="3378814"/>
                <a:ext cx="146520" cy="16920"/>
              </p14:xfrm>
            </p:contentPart>
          </mc:Choice>
          <mc:Fallback xmlns="">
            <p:pic>
              <p:nvPicPr>
                <p:cNvPr id="21" name="Entrada de lápiz 20">
                  <a:extLst>
                    <a:ext uri="{FF2B5EF4-FFF2-40B4-BE49-F238E27FC236}">
                      <a16:creationId xmlns:a16="http://schemas.microsoft.com/office/drawing/2014/main" id="{0DF722D3-2192-485C-9161-56B6A19142FB}"/>
                    </a:ext>
                  </a:extLst>
                </p:cNvPr>
                <p:cNvPicPr/>
                <p:nvPr/>
              </p:nvPicPr>
              <p:blipFill>
                <a:blip r:embed="rId17"/>
                <a:stretch>
                  <a:fillRect/>
                </a:stretch>
              </p:blipFill>
              <p:spPr>
                <a:xfrm>
                  <a:off x="6725380" y="3369814"/>
                  <a:ext cx="164160" cy="34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8">
              <p14:nvContentPartPr>
                <p14:cNvPr id="22" name="Entrada de lápiz 21">
                  <a:extLst>
                    <a:ext uri="{FF2B5EF4-FFF2-40B4-BE49-F238E27FC236}">
                      <a16:creationId xmlns:a16="http://schemas.microsoft.com/office/drawing/2014/main" id="{89D86325-C9CC-4C50-8A31-EB4D5980CDB6}"/>
                    </a:ext>
                  </a:extLst>
                </p14:cNvPr>
                <p14:cNvContentPartPr/>
                <p14:nvPr/>
              </p14:nvContentPartPr>
              <p14:xfrm>
                <a:off x="6675340" y="3508054"/>
                <a:ext cx="77040" cy="99000"/>
              </p14:xfrm>
            </p:contentPart>
          </mc:Choice>
          <mc:Fallback xmlns="">
            <p:pic>
              <p:nvPicPr>
                <p:cNvPr id="22" name="Entrada de lápiz 21">
                  <a:extLst>
                    <a:ext uri="{FF2B5EF4-FFF2-40B4-BE49-F238E27FC236}">
                      <a16:creationId xmlns:a16="http://schemas.microsoft.com/office/drawing/2014/main" id="{89D86325-C9CC-4C50-8A31-EB4D5980CDB6}"/>
                    </a:ext>
                  </a:extLst>
                </p:cNvPr>
                <p:cNvPicPr/>
                <p:nvPr/>
              </p:nvPicPr>
              <p:blipFill>
                <a:blip r:embed="rId19"/>
                <a:stretch>
                  <a:fillRect/>
                </a:stretch>
              </p:blipFill>
              <p:spPr>
                <a:xfrm>
                  <a:off x="6666700" y="3499414"/>
                  <a:ext cx="94680" cy="116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0">
              <p14:nvContentPartPr>
                <p14:cNvPr id="23" name="Entrada de lápiz 22">
                  <a:extLst>
                    <a:ext uri="{FF2B5EF4-FFF2-40B4-BE49-F238E27FC236}">
                      <a16:creationId xmlns:a16="http://schemas.microsoft.com/office/drawing/2014/main" id="{66BF3C53-7D82-44FC-A36E-7111BF59F6DA}"/>
                    </a:ext>
                  </a:extLst>
                </p14:cNvPr>
                <p14:cNvContentPartPr/>
                <p14:nvPr/>
              </p14:nvContentPartPr>
              <p14:xfrm>
                <a:off x="4977580" y="3006934"/>
                <a:ext cx="31680" cy="287280"/>
              </p14:xfrm>
            </p:contentPart>
          </mc:Choice>
          <mc:Fallback xmlns="">
            <p:pic>
              <p:nvPicPr>
                <p:cNvPr id="23" name="Entrada de lápiz 22">
                  <a:extLst>
                    <a:ext uri="{FF2B5EF4-FFF2-40B4-BE49-F238E27FC236}">
                      <a16:creationId xmlns:a16="http://schemas.microsoft.com/office/drawing/2014/main" id="{66BF3C53-7D82-44FC-A36E-7111BF59F6DA}"/>
                    </a:ext>
                  </a:extLst>
                </p:cNvPr>
                <p:cNvPicPr/>
                <p:nvPr/>
              </p:nvPicPr>
              <p:blipFill>
                <a:blip r:embed="rId21"/>
                <a:stretch>
                  <a:fillRect/>
                </a:stretch>
              </p:blipFill>
              <p:spPr>
                <a:xfrm>
                  <a:off x="4968940" y="2997934"/>
                  <a:ext cx="49320" cy="3049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2">
              <p14:nvContentPartPr>
                <p14:cNvPr id="24" name="Entrada de lápiz 23">
                  <a:extLst>
                    <a:ext uri="{FF2B5EF4-FFF2-40B4-BE49-F238E27FC236}">
                      <a16:creationId xmlns:a16="http://schemas.microsoft.com/office/drawing/2014/main" id="{B36AC589-E180-4D44-9A33-28489681A603}"/>
                    </a:ext>
                  </a:extLst>
                </p14:cNvPr>
                <p14:cNvContentPartPr/>
                <p14:nvPr/>
              </p14:nvContentPartPr>
              <p14:xfrm>
                <a:off x="4728460" y="3161374"/>
                <a:ext cx="128160" cy="161280"/>
              </p14:xfrm>
            </p:contentPart>
          </mc:Choice>
          <mc:Fallback xmlns="">
            <p:pic>
              <p:nvPicPr>
                <p:cNvPr id="24" name="Entrada de lápiz 23">
                  <a:extLst>
                    <a:ext uri="{FF2B5EF4-FFF2-40B4-BE49-F238E27FC236}">
                      <a16:creationId xmlns:a16="http://schemas.microsoft.com/office/drawing/2014/main" id="{B36AC589-E180-4D44-9A33-28489681A603}"/>
                    </a:ext>
                  </a:extLst>
                </p:cNvPr>
                <p:cNvPicPr/>
                <p:nvPr/>
              </p:nvPicPr>
              <p:blipFill>
                <a:blip r:embed="rId23"/>
                <a:stretch>
                  <a:fillRect/>
                </a:stretch>
              </p:blipFill>
              <p:spPr>
                <a:xfrm>
                  <a:off x="4719460" y="3152734"/>
                  <a:ext cx="145800" cy="1789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4">
              <p14:nvContentPartPr>
                <p14:cNvPr id="25" name="Entrada de lápiz 24">
                  <a:extLst>
                    <a:ext uri="{FF2B5EF4-FFF2-40B4-BE49-F238E27FC236}">
                      <a16:creationId xmlns:a16="http://schemas.microsoft.com/office/drawing/2014/main" id="{8E06E071-6772-413E-84AD-E2A291E5383F}"/>
                    </a:ext>
                  </a:extLst>
                </p14:cNvPr>
                <p14:cNvContentPartPr/>
                <p14:nvPr/>
              </p14:nvContentPartPr>
              <p14:xfrm>
                <a:off x="4659340" y="3377014"/>
                <a:ext cx="146160" cy="51840"/>
              </p14:xfrm>
            </p:contentPart>
          </mc:Choice>
          <mc:Fallback xmlns="">
            <p:pic>
              <p:nvPicPr>
                <p:cNvPr id="25" name="Entrada de lápiz 24">
                  <a:extLst>
                    <a:ext uri="{FF2B5EF4-FFF2-40B4-BE49-F238E27FC236}">
                      <a16:creationId xmlns:a16="http://schemas.microsoft.com/office/drawing/2014/main" id="{8E06E071-6772-413E-84AD-E2A291E5383F}"/>
                    </a:ext>
                  </a:extLst>
                </p:cNvPr>
                <p:cNvPicPr/>
                <p:nvPr/>
              </p:nvPicPr>
              <p:blipFill>
                <a:blip r:embed="rId25"/>
                <a:stretch>
                  <a:fillRect/>
                </a:stretch>
              </p:blipFill>
              <p:spPr>
                <a:xfrm>
                  <a:off x="4650700" y="3368374"/>
                  <a:ext cx="163800" cy="6948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43" name="Grupo 42">
            <a:extLst>
              <a:ext uri="{FF2B5EF4-FFF2-40B4-BE49-F238E27FC236}">
                <a16:creationId xmlns:a16="http://schemas.microsoft.com/office/drawing/2014/main" id="{F5BFCA96-45BE-4779-ACF7-785D9F2F669E}"/>
              </a:ext>
            </a:extLst>
          </p:cNvPr>
          <p:cNvGrpSpPr/>
          <p:nvPr/>
        </p:nvGrpSpPr>
        <p:grpSpPr>
          <a:xfrm>
            <a:off x="4608940" y="1106854"/>
            <a:ext cx="2742480" cy="1286280"/>
            <a:chOff x="4608940" y="1106854"/>
            <a:chExt cx="2742480" cy="128628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26">
              <p14:nvContentPartPr>
                <p14:cNvPr id="29" name="Entrada de lápiz 28">
                  <a:extLst>
                    <a:ext uri="{FF2B5EF4-FFF2-40B4-BE49-F238E27FC236}">
                      <a16:creationId xmlns:a16="http://schemas.microsoft.com/office/drawing/2014/main" id="{122EEA39-B3A0-4233-ADBD-11F9276B042D}"/>
                    </a:ext>
                  </a:extLst>
                </p14:cNvPr>
                <p14:cNvContentPartPr/>
                <p14:nvPr/>
              </p14:nvContentPartPr>
              <p14:xfrm>
                <a:off x="4608940" y="1306294"/>
                <a:ext cx="456480" cy="381960"/>
              </p14:xfrm>
            </p:contentPart>
          </mc:Choice>
          <mc:Fallback xmlns="">
            <p:pic>
              <p:nvPicPr>
                <p:cNvPr id="29" name="Entrada de lápiz 28">
                  <a:extLst>
                    <a:ext uri="{FF2B5EF4-FFF2-40B4-BE49-F238E27FC236}">
                      <a16:creationId xmlns:a16="http://schemas.microsoft.com/office/drawing/2014/main" id="{122EEA39-B3A0-4233-ADBD-11F9276B042D}"/>
                    </a:ext>
                  </a:extLst>
                </p:cNvPr>
                <p:cNvPicPr/>
                <p:nvPr/>
              </p:nvPicPr>
              <p:blipFill>
                <a:blip r:embed="rId27"/>
                <a:stretch>
                  <a:fillRect/>
                </a:stretch>
              </p:blipFill>
              <p:spPr>
                <a:xfrm>
                  <a:off x="4600300" y="1297294"/>
                  <a:ext cx="474120" cy="399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8">
              <p14:nvContentPartPr>
                <p14:cNvPr id="33" name="Entrada de lápiz 32">
                  <a:extLst>
                    <a:ext uri="{FF2B5EF4-FFF2-40B4-BE49-F238E27FC236}">
                      <a16:creationId xmlns:a16="http://schemas.microsoft.com/office/drawing/2014/main" id="{4EACB40D-544D-4935-832E-A7EE5DACA997}"/>
                    </a:ext>
                  </a:extLst>
                </p14:cNvPr>
                <p14:cNvContentPartPr/>
                <p14:nvPr/>
              </p14:nvContentPartPr>
              <p14:xfrm>
                <a:off x="5011780" y="1926574"/>
                <a:ext cx="8280" cy="19440"/>
              </p14:xfrm>
            </p:contentPart>
          </mc:Choice>
          <mc:Fallback xmlns="">
            <p:pic>
              <p:nvPicPr>
                <p:cNvPr id="33" name="Entrada de lápiz 32">
                  <a:extLst>
                    <a:ext uri="{FF2B5EF4-FFF2-40B4-BE49-F238E27FC236}">
                      <a16:creationId xmlns:a16="http://schemas.microsoft.com/office/drawing/2014/main" id="{4EACB40D-544D-4935-832E-A7EE5DACA997}"/>
                    </a:ext>
                  </a:extLst>
                </p:cNvPr>
                <p:cNvPicPr/>
                <p:nvPr/>
              </p:nvPicPr>
              <p:blipFill>
                <a:blip r:embed="rId29"/>
                <a:stretch>
                  <a:fillRect/>
                </a:stretch>
              </p:blipFill>
              <p:spPr>
                <a:xfrm>
                  <a:off x="5003140" y="1917574"/>
                  <a:ext cx="25920" cy="37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0">
              <p14:nvContentPartPr>
                <p14:cNvPr id="34" name="Entrada de lápiz 33">
                  <a:extLst>
                    <a:ext uri="{FF2B5EF4-FFF2-40B4-BE49-F238E27FC236}">
                      <a16:creationId xmlns:a16="http://schemas.microsoft.com/office/drawing/2014/main" id="{A311FA89-2C02-487A-85D7-308269C194D3}"/>
                    </a:ext>
                  </a:extLst>
                </p14:cNvPr>
                <p14:cNvContentPartPr/>
                <p14:nvPr/>
              </p14:nvContentPartPr>
              <p14:xfrm>
                <a:off x="5426500" y="1117654"/>
                <a:ext cx="288360" cy="487800"/>
              </p14:xfrm>
            </p:contentPart>
          </mc:Choice>
          <mc:Fallback xmlns="">
            <p:pic>
              <p:nvPicPr>
                <p:cNvPr id="34" name="Entrada de lápiz 33">
                  <a:extLst>
                    <a:ext uri="{FF2B5EF4-FFF2-40B4-BE49-F238E27FC236}">
                      <a16:creationId xmlns:a16="http://schemas.microsoft.com/office/drawing/2014/main" id="{A311FA89-2C02-487A-85D7-308269C194D3}"/>
                    </a:ext>
                  </a:extLst>
                </p:cNvPr>
                <p:cNvPicPr/>
                <p:nvPr/>
              </p:nvPicPr>
              <p:blipFill>
                <a:blip r:embed="rId31"/>
                <a:stretch>
                  <a:fillRect/>
                </a:stretch>
              </p:blipFill>
              <p:spPr>
                <a:xfrm>
                  <a:off x="5417860" y="1108654"/>
                  <a:ext cx="306000" cy="505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2">
              <p14:nvContentPartPr>
                <p14:cNvPr id="36" name="Entrada de lápiz 35">
                  <a:extLst>
                    <a:ext uri="{FF2B5EF4-FFF2-40B4-BE49-F238E27FC236}">
                      <a16:creationId xmlns:a16="http://schemas.microsoft.com/office/drawing/2014/main" id="{4923F145-D22B-44A4-8128-0CC0F2148214}"/>
                    </a:ext>
                  </a:extLst>
                </p14:cNvPr>
                <p14:cNvContentPartPr/>
                <p14:nvPr/>
              </p14:nvContentPartPr>
              <p14:xfrm>
                <a:off x="5306260" y="1773934"/>
                <a:ext cx="7920" cy="12600"/>
              </p14:xfrm>
            </p:contentPart>
          </mc:Choice>
          <mc:Fallback xmlns="">
            <p:pic>
              <p:nvPicPr>
                <p:cNvPr id="36" name="Entrada de lápiz 35">
                  <a:extLst>
                    <a:ext uri="{FF2B5EF4-FFF2-40B4-BE49-F238E27FC236}">
                      <a16:creationId xmlns:a16="http://schemas.microsoft.com/office/drawing/2014/main" id="{4923F145-D22B-44A4-8128-0CC0F2148214}"/>
                    </a:ext>
                  </a:extLst>
                </p:cNvPr>
                <p:cNvPicPr/>
                <p:nvPr/>
              </p:nvPicPr>
              <p:blipFill>
                <a:blip r:embed="rId33"/>
                <a:stretch>
                  <a:fillRect/>
                </a:stretch>
              </p:blipFill>
              <p:spPr>
                <a:xfrm>
                  <a:off x="5297620" y="1764934"/>
                  <a:ext cx="25560" cy="30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4">
              <p14:nvContentPartPr>
                <p14:cNvPr id="37" name="Entrada de lápiz 36">
                  <a:extLst>
                    <a:ext uri="{FF2B5EF4-FFF2-40B4-BE49-F238E27FC236}">
                      <a16:creationId xmlns:a16="http://schemas.microsoft.com/office/drawing/2014/main" id="{7F303D54-2192-4BDE-B7E2-60FB9A0DF945}"/>
                    </a:ext>
                  </a:extLst>
                </p14:cNvPr>
                <p14:cNvContentPartPr/>
                <p14:nvPr/>
              </p14:nvContentPartPr>
              <p14:xfrm>
                <a:off x="6033100" y="1146094"/>
                <a:ext cx="237240" cy="557640"/>
              </p14:xfrm>
            </p:contentPart>
          </mc:Choice>
          <mc:Fallback xmlns="">
            <p:pic>
              <p:nvPicPr>
                <p:cNvPr id="37" name="Entrada de lápiz 36">
                  <a:extLst>
                    <a:ext uri="{FF2B5EF4-FFF2-40B4-BE49-F238E27FC236}">
                      <a16:creationId xmlns:a16="http://schemas.microsoft.com/office/drawing/2014/main" id="{7F303D54-2192-4BDE-B7E2-60FB9A0DF945}"/>
                    </a:ext>
                  </a:extLst>
                </p:cNvPr>
                <p:cNvPicPr/>
                <p:nvPr/>
              </p:nvPicPr>
              <p:blipFill>
                <a:blip r:embed="rId35"/>
                <a:stretch>
                  <a:fillRect/>
                </a:stretch>
              </p:blipFill>
              <p:spPr>
                <a:xfrm>
                  <a:off x="6024460" y="1137454"/>
                  <a:ext cx="254880" cy="575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6">
              <p14:nvContentPartPr>
                <p14:cNvPr id="38" name="Entrada de lápiz 37">
                  <a:extLst>
                    <a:ext uri="{FF2B5EF4-FFF2-40B4-BE49-F238E27FC236}">
                      <a16:creationId xmlns:a16="http://schemas.microsoft.com/office/drawing/2014/main" id="{7890152E-55B1-484F-9D16-46BD9C109B37}"/>
                    </a:ext>
                  </a:extLst>
                </p14:cNvPr>
                <p14:cNvContentPartPr/>
                <p14:nvPr/>
              </p14:nvContentPartPr>
              <p14:xfrm>
                <a:off x="5971180" y="1843054"/>
                <a:ext cx="7920" cy="3960"/>
              </p14:xfrm>
            </p:contentPart>
          </mc:Choice>
          <mc:Fallback xmlns="">
            <p:pic>
              <p:nvPicPr>
                <p:cNvPr id="38" name="Entrada de lápiz 37">
                  <a:extLst>
                    <a:ext uri="{FF2B5EF4-FFF2-40B4-BE49-F238E27FC236}">
                      <a16:creationId xmlns:a16="http://schemas.microsoft.com/office/drawing/2014/main" id="{7890152E-55B1-484F-9D16-46BD9C109B37}"/>
                    </a:ext>
                  </a:extLst>
                </p:cNvPr>
                <p:cNvPicPr/>
                <p:nvPr/>
              </p:nvPicPr>
              <p:blipFill>
                <a:blip r:embed="rId37"/>
                <a:stretch>
                  <a:fillRect/>
                </a:stretch>
              </p:blipFill>
              <p:spPr>
                <a:xfrm>
                  <a:off x="5962180" y="1834054"/>
                  <a:ext cx="25560" cy="21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8">
              <p14:nvContentPartPr>
                <p14:cNvPr id="39" name="Entrada de lápiz 38">
                  <a:extLst>
                    <a:ext uri="{FF2B5EF4-FFF2-40B4-BE49-F238E27FC236}">
                      <a16:creationId xmlns:a16="http://schemas.microsoft.com/office/drawing/2014/main" id="{1FF64E74-C864-4881-AB5A-D2EFC2FA8AA1}"/>
                    </a:ext>
                  </a:extLst>
                </p14:cNvPr>
                <p14:cNvContentPartPr/>
                <p14:nvPr/>
              </p14:nvContentPartPr>
              <p14:xfrm>
                <a:off x="6352780" y="1106854"/>
                <a:ext cx="649080" cy="600120"/>
              </p14:xfrm>
            </p:contentPart>
          </mc:Choice>
          <mc:Fallback xmlns="">
            <p:pic>
              <p:nvPicPr>
                <p:cNvPr id="39" name="Entrada de lápiz 38">
                  <a:extLst>
                    <a:ext uri="{FF2B5EF4-FFF2-40B4-BE49-F238E27FC236}">
                      <a16:creationId xmlns:a16="http://schemas.microsoft.com/office/drawing/2014/main" id="{1FF64E74-C864-4881-AB5A-D2EFC2FA8AA1}"/>
                    </a:ext>
                  </a:extLst>
                </p:cNvPr>
                <p:cNvPicPr/>
                <p:nvPr/>
              </p:nvPicPr>
              <p:blipFill>
                <a:blip r:embed="rId39"/>
                <a:stretch>
                  <a:fillRect/>
                </a:stretch>
              </p:blipFill>
              <p:spPr>
                <a:xfrm>
                  <a:off x="6343780" y="1097854"/>
                  <a:ext cx="666720" cy="617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0">
              <p14:nvContentPartPr>
                <p14:cNvPr id="40" name="Entrada de lápiz 39">
                  <a:extLst>
                    <a:ext uri="{FF2B5EF4-FFF2-40B4-BE49-F238E27FC236}">
                      <a16:creationId xmlns:a16="http://schemas.microsoft.com/office/drawing/2014/main" id="{0B1D9426-0FA7-4A10-AFB4-E21227BD3461}"/>
                    </a:ext>
                  </a:extLst>
                </p14:cNvPr>
                <p14:cNvContentPartPr/>
                <p14:nvPr/>
              </p14:nvContentPartPr>
              <p14:xfrm>
                <a:off x="6466900" y="2008654"/>
                <a:ext cx="34920" cy="4320"/>
              </p14:xfrm>
            </p:contentPart>
          </mc:Choice>
          <mc:Fallback xmlns="">
            <p:pic>
              <p:nvPicPr>
                <p:cNvPr id="40" name="Entrada de lápiz 39">
                  <a:extLst>
                    <a:ext uri="{FF2B5EF4-FFF2-40B4-BE49-F238E27FC236}">
                      <a16:creationId xmlns:a16="http://schemas.microsoft.com/office/drawing/2014/main" id="{0B1D9426-0FA7-4A10-AFB4-E21227BD3461}"/>
                    </a:ext>
                  </a:extLst>
                </p:cNvPr>
                <p:cNvPicPr/>
                <p:nvPr/>
              </p:nvPicPr>
              <p:blipFill>
                <a:blip r:embed="rId41"/>
                <a:stretch>
                  <a:fillRect/>
                </a:stretch>
              </p:blipFill>
              <p:spPr>
                <a:xfrm>
                  <a:off x="6457900" y="1999654"/>
                  <a:ext cx="52560" cy="21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2">
              <p14:nvContentPartPr>
                <p14:cNvPr id="41" name="Entrada de lápiz 40">
                  <a:extLst>
                    <a:ext uri="{FF2B5EF4-FFF2-40B4-BE49-F238E27FC236}">
                      <a16:creationId xmlns:a16="http://schemas.microsoft.com/office/drawing/2014/main" id="{8B81D6CC-96F8-45B6-B6F3-91819537C7A1}"/>
                    </a:ext>
                  </a:extLst>
                </p14:cNvPr>
                <p14:cNvContentPartPr/>
                <p14:nvPr/>
              </p14:nvContentPartPr>
              <p14:xfrm>
                <a:off x="6746980" y="1657654"/>
                <a:ext cx="604440" cy="642600"/>
              </p14:xfrm>
            </p:contentPart>
          </mc:Choice>
          <mc:Fallback xmlns="">
            <p:pic>
              <p:nvPicPr>
                <p:cNvPr id="41" name="Entrada de lápiz 40">
                  <a:extLst>
                    <a:ext uri="{FF2B5EF4-FFF2-40B4-BE49-F238E27FC236}">
                      <a16:creationId xmlns:a16="http://schemas.microsoft.com/office/drawing/2014/main" id="{8B81D6CC-96F8-45B6-B6F3-91819537C7A1}"/>
                    </a:ext>
                  </a:extLst>
                </p:cNvPr>
                <p:cNvPicPr/>
                <p:nvPr/>
              </p:nvPicPr>
              <p:blipFill>
                <a:blip r:embed="rId43"/>
                <a:stretch>
                  <a:fillRect/>
                </a:stretch>
              </p:blipFill>
              <p:spPr>
                <a:xfrm>
                  <a:off x="6737980" y="1649014"/>
                  <a:ext cx="622080" cy="660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4">
              <p14:nvContentPartPr>
                <p14:cNvPr id="42" name="Entrada de lápiz 41">
                  <a:extLst>
                    <a:ext uri="{FF2B5EF4-FFF2-40B4-BE49-F238E27FC236}">
                      <a16:creationId xmlns:a16="http://schemas.microsoft.com/office/drawing/2014/main" id="{FDAB3D4B-C1DF-4697-A99D-94DC302F24BD}"/>
                    </a:ext>
                  </a:extLst>
                </p14:cNvPr>
                <p14:cNvContentPartPr/>
                <p14:nvPr/>
              </p14:nvContentPartPr>
              <p14:xfrm>
                <a:off x="6513700" y="2390614"/>
                <a:ext cx="17640" cy="2520"/>
              </p14:xfrm>
            </p:contentPart>
          </mc:Choice>
          <mc:Fallback xmlns="">
            <p:pic>
              <p:nvPicPr>
                <p:cNvPr id="42" name="Entrada de lápiz 41">
                  <a:extLst>
                    <a:ext uri="{FF2B5EF4-FFF2-40B4-BE49-F238E27FC236}">
                      <a16:creationId xmlns:a16="http://schemas.microsoft.com/office/drawing/2014/main" id="{FDAB3D4B-C1DF-4697-A99D-94DC302F24BD}"/>
                    </a:ext>
                  </a:extLst>
                </p:cNvPr>
                <p:cNvPicPr/>
                <p:nvPr/>
              </p:nvPicPr>
              <p:blipFill>
                <a:blip r:embed="rId45"/>
                <a:stretch>
                  <a:fillRect/>
                </a:stretch>
              </p:blipFill>
              <p:spPr>
                <a:xfrm>
                  <a:off x="6505060" y="2381614"/>
                  <a:ext cx="35280" cy="2016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 xmlns:p14="http://schemas.microsoft.com/office/powerpoint/2010/main">
        <mc:Choice Requires="p14">
          <p:contentPart p14:bwMode="auto" r:id="rId46">
            <p14:nvContentPartPr>
              <p14:cNvPr id="44" name="Entrada de lápiz 43">
                <a:extLst>
                  <a:ext uri="{FF2B5EF4-FFF2-40B4-BE49-F238E27FC236}">
                    <a16:creationId xmlns:a16="http://schemas.microsoft.com/office/drawing/2014/main" id="{A89DB91B-B10B-4223-8C4C-2A2088BFBCB7}"/>
                  </a:ext>
                </a:extLst>
              </p14:cNvPr>
              <p14:cNvContentPartPr/>
              <p14:nvPr/>
            </p14:nvContentPartPr>
            <p14:xfrm>
              <a:off x="3169300" y="2270374"/>
              <a:ext cx="360" cy="360"/>
            </p14:xfrm>
          </p:contentPart>
        </mc:Choice>
        <mc:Fallback xmlns="">
          <p:pic>
            <p:nvPicPr>
              <p:cNvPr id="44" name="Entrada de lápiz 43">
                <a:extLst>
                  <a:ext uri="{FF2B5EF4-FFF2-40B4-BE49-F238E27FC236}">
                    <a16:creationId xmlns:a16="http://schemas.microsoft.com/office/drawing/2014/main" id="{A89DB91B-B10B-4223-8C4C-2A2088BFBCB7}"/>
                  </a:ext>
                </a:extLst>
              </p:cNvPr>
              <p:cNvPicPr/>
              <p:nvPr/>
            </p:nvPicPr>
            <p:blipFill>
              <a:blip r:embed="rId47"/>
              <a:stretch>
                <a:fillRect/>
              </a:stretch>
            </p:blipFill>
            <p:spPr>
              <a:xfrm>
                <a:off x="3160300" y="2261374"/>
                <a:ext cx="18000" cy="18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48">
            <p14:nvContentPartPr>
              <p14:cNvPr id="45" name="Entrada de lápiz 44">
                <a:extLst>
                  <a:ext uri="{FF2B5EF4-FFF2-40B4-BE49-F238E27FC236}">
                    <a16:creationId xmlns:a16="http://schemas.microsoft.com/office/drawing/2014/main" id="{1D461E71-251D-4929-8351-1D727F4FF17A}"/>
                  </a:ext>
                </a:extLst>
              </p14:cNvPr>
              <p14:cNvContentPartPr/>
              <p14:nvPr/>
            </p14:nvContentPartPr>
            <p14:xfrm>
              <a:off x="3169300" y="2200534"/>
              <a:ext cx="360" cy="360"/>
            </p14:xfrm>
          </p:contentPart>
        </mc:Choice>
        <mc:Fallback xmlns="">
          <p:pic>
            <p:nvPicPr>
              <p:cNvPr id="45" name="Entrada de lápiz 44">
                <a:extLst>
                  <a:ext uri="{FF2B5EF4-FFF2-40B4-BE49-F238E27FC236}">
                    <a16:creationId xmlns:a16="http://schemas.microsoft.com/office/drawing/2014/main" id="{1D461E71-251D-4929-8351-1D727F4FF17A}"/>
                  </a:ext>
                </a:extLst>
              </p:cNvPr>
              <p:cNvPicPr/>
              <p:nvPr/>
            </p:nvPicPr>
            <p:blipFill>
              <a:blip r:embed="rId47"/>
              <a:stretch>
                <a:fillRect/>
              </a:stretch>
            </p:blipFill>
            <p:spPr>
              <a:xfrm>
                <a:off x="3160300" y="2191534"/>
                <a:ext cx="18000" cy="18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49">
            <p14:nvContentPartPr>
              <p14:cNvPr id="48" name="Entrada de lápiz 47">
                <a:extLst>
                  <a:ext uri="{FF2B5EF4-FFF2-40B4-BE49-F238E27FC236}">
                    <a16:creationId xmlns:a16="http://schemas.microsoft.com/office/drawing/2014/main" id="{1E3CF698-E329-4145-B8FA-E99677FFD4AE}"/>
                  </a:ext>
                </a:extLst>
              </p14:cNvPr>
              <p14:cNvContentPartPr/>
              <p14:nvPr/>
            </p14:nvContentPartPr>
            <p14:xfrm>
              <a:off x="2805092" y="2165673"/>
              <a:ext cx="360" cy="360"/>
            </p14:xfrm>
          </p:contentPart>
        </mc:Choice>
        <mc:Fallback xmlns="">
          <p:pic>
            <p:nvPicPr>
              <p:cNvPr id="48" name="Entrada de lápiz 47">
                <a:extLst>
                  <a:ext uri="{FF2B5EF4-FFF2-40B4-BE49-F238E27FC236}">
                    <a16:creationId xmlns:a16="http://schemas.microsoft.com/office/drawing/2014/main" id="{1E3CF698-E329-4145-B8FA-E99677FFD4AE}"/>
                  </a:ext>
                </a:extLst>
              </p:cNvPr>
              <p:cNvPicPr/>
              <p:nvPr/>
            </p:nvPicPr>
            <p:blipFill>
              <a:blip r:embed="rId47"/>
              <a:stretch>
                <a:fillRect/>
              </a:stretch>
            </p:blipFill>
            <p:spPr>
              <a:xfrm>
                <a:off x="2796452" y="2157033"/>
                <a:ext cx="18000" cy="18000"/>
              </a:xfrm>
              <a:prstGeom prst="rect">
                <a:avLst/>
              </a:prstGeom>
            </p:spPr>
          </p:pic>
        </mc:Fallback>
      </mc:AlternateContent>
      <p:sp>
        <p:nvSpPr>
          <p:cNvPr id="52" name="CuadroTexto 51">
            <a:extLst>
              <a:ext uri="{FF2B5EF4-FFF2-40B4-BE49-F238E27FC236}">
                <a16:creationId xmlns:a16="http://schemas.microsoft.com/office/drawing/2014/main" id="{561A3087-81EE-43D3-9CF8-917CD916D176}"/>
              </a:ext>
            </a:extLst>
          </p:cNvPr>
          <p:cNvSpPr txBox="1"/>
          <p:nvPr/>
        </p:nvSpPr>
        <p:spPr>
          <a:xfrm>
            <a:off x="4131974" y="5987243"/>
            <a:ext cx="380225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L" sz="3600" b="1" dirty="0"/>
              <a:t>EUROPA</a:t>
            </a:r>
          </a:p>
        </p:txBody>
      </p:sp>
      <p:sp>
        <p:nvSpPr>
          <p:cNvPr id="53" name="CuadroTexto 52">
            <a:extLst>
              <a:ext uri="{FF2B5EF4-FFF2-40B4-BE49-F238E27FC236}">
                <a16:creationId xmlns:a16="http://schemas.microsoft.com/office/drawing/2014/main" id="{D305079C-5644-46B9-A364-B435C6ABBADC}"/>
              </a:ext>
            </a:extLst>
          </p:cNvPr>
          <p:cNvSpPr txBox="1"/>
          <p:nvPr/>
        </p:nvSpPr>
        <p:spPr>
          <a:xfrm>
            <a:off x="270686" y="3056974"/>
            <a:ext cx="380225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3600" b="1" dirty="0"/>
              <a:t>AVENTURERO Y</a:t>
            </a:r>
          </a:p>
          <a:p>
            <a:r>
              <a:rPr lang="es-CL" sz="3600" b="1" dirty="0"/>
              <a:t>EXPLORADOR</a:t>
            </a:r>
          </a:p>
        </p:txBody>
      </p:sp>
      <p:sp>
        <p:nvSpPr>
          <p:cNvPr id="54" name="CuadroTexto 53">
            <a:extLst>
              <a:ext uri="{FF2B5EF4-FFF2-40B4-BE49-F238E27FC236}">
                <a16:creationId xmlns:a16="http://schemas.microsoft.com/office/drawing/2014/main" id="{D47E4C4A-926C-469E-8425-1785134AFB89}"/>
              </a:ext>
            </a:extLst>
          </p:cNvPr>
          <p:cNvSpPr txBox="1"/>
          <p:nvPr/>
        </p:nvSpPr>
        <p:spPr>
          <a:xfrm>
            <a:off x="763305" y="4943708"/>
            <a:ext cx="380225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3600" b="1" dirty="0"/>
              <a:t>TECNOLOGIA</a:t>
            </a:r>
          </a:p>
        </p:txBody>
      </p:sp>
      <p:sp>
        <p:nvSpPr>
          <p:cNvPr id="55" name="CuadroTexto 54">
            <a:extLst>
              <a:ext uri="{FF2B5EF4-FFF2-40B4-BE49-F238E27FC236}">
                <a16:creationId xmlns:a16="http://schemas.microsoft.com/office/drawing/2014/main" id="{83F5DB20-6311-4906-A6C5-A940086F9EDE}"/>
              </a:ext>
            </a:extLst>
          </p:cNvPr>
          <p:cNvSpPr txBox="1"/>
          <p:nvPr/>
        </p:nvSpPr>
        <p:spPr>
          <a:xfrm>
            <a:off x="7825851" y="1728074"/>
            <a:ext cx="467225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3600" b="1" dirty="0"/>
              <a:t>ANTROPOCENTRICO</a:t>
            </a:r>
          </a:p>
        </p:txBody>
      </p:sp>
      <p:sp>
        <p:nvSpPr>
          <p:cNvPr id="56" name="CuadroTexto 55">
            <a:extLst>
              <a:ext uri="{FF2B5EF4-FFF2-40B4-BE49-F238E27FC236}">
                <a16:creationId xmlns:a16="http://schemas.microsoft.com/office/drawing/2014/main" id="{00AA3FB8-7A64-4DBE-AD60-DB0F7059A65F}"/>
              </a:ext>
            </a:extLst>
          </p:cNvPr>
          <p:cNvSpPr txBox="1"/>
          <p:nvPr/>
        </p:nvSpPr>
        <p:spPr>
          <a:xfrm>
            <a:off x="7881891" y="3046131"/>
            <a:ext cx="467225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3600" b="1" dirty="0"/>
              <a:t>RENACENTISTA</a:t>
            </a:r>
          </a:p>
        </p:txBody>
      </p:sp>
      <p:sp>
        <p:nvSpPr>
          <p:cNvPr id="57" name="CuadroTexto 56">
            <a:extLst>
              <a:ext uri="{FF2B5EF4-FFF2-40B4-BE49-F238E27FC236}">
                <a16:creationId xmlns:a16="http://schemas.microsoft.com/office/drawing/2014/main" id="{D04939A6-A12A-490C-9D0F-22F35347D85C}"/>
              </a:ext>
            </a:extLst>
          </p:cNvPr>
          <p:cNvSpPr txBox="1"/>
          <p:nvPr/>
        </p:nvSpPr>
        <p:spPr>
          <a:xfrm>
            <a:off x="7881891" y="3508054"/>
            <a:ext cx="467225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3600" b="1" dirty="0"/>
              <a:t>VIRTUD Y BELLEZA</a:t>
            </a:r>
          </a:p>
        </p:txBody>
      </p:sp>
      <p:sp>
        <p:nvSpPr>
          <p:cNvPr id="58" name="CuadroTexto 57">
            <a:extLst>
              <a:ext uri="{FF2B5EF4-FFF2-40B4-BE49-F238E27FC236}">
                <a16:creationId xmlns:a16="http://schemas.microsoft.com/office/drawing/2014/main" id="{170ED169-3C6B-40DC-BE3B-E04540BEDCEB}"/>
              </a:ext>
            </a:extLst>
          </p:cNvPr>
          <p:cNvSpPr txBox="1"/>
          <p:nvPr/>
        </p:nvSpPr>
        <p:spPr>
          <a:xfrm>
            <a:off x="8676293" y="4799705"/>
            <a:ext cx="207577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3600" b="1" dirty="0"/>
              <a:t>LEGADO</a:t>
            </a:r>
          </a:p>
        </p:txBody>
      </p:sp>
      <p:sp>
        <p:nvSpPr>
          <p:cNvPr id="59" name="CuadroTexto 58">
            <a:extLst>
              <a:ext uri="{FF2B5EF4-FFF2-40B4-BE49-F238E27FC236}">
                <a16:creationId xmlns:a16="http://schemas.microsoft.com/office/drawing/2014/main" id="{185EECEB-F8F5-4284-87DB-FDCE67778539}"/>
              </a:ext>
            </a:extLst>
          </p:cNvPr>
          <p:cNvSpPr txBox="1"/>
          <p:nvPr/>
        </p:nvSpPr>
        <p:spPr>
          <a:xfrm>
            <a:off x="7999662" y="5247541"/>
            <a:ext cx="342903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3600" b="1" dirty="0"/>
              <a:t>GLORIA Y FAMA</a:t>
            </a:r>
          </a:p>
        </p:txBody>
      </p:sp>
      <p:grpSp>
        <p:nvGrpSpPr>
          <p:cNvPr id="62" name="Grupo 61">
            <a:extLst>
              <a:ext uri="{FF2B5EF4-FFF2-40B4-BE49-F238E27FC236}">
                <a16:creationId xmlns:a16="http://schemas.microsoft.com/office/drawing/2014/main" id="{A5BA3942-70D7-4093-B689-40A846CCB27A}"/>
              </a:ext>
            </a:extLst>
          </p:cNvPr>
          <p:cNvGrpSpPr/>
          <p:nvPr/>
        </p:nvGrpSpPr>
        <p:grpSpPr>
          <a:xfrm>
            <a:off x="2921260" y="1781494"/>
            <a:ext cx="1971720" cy="844200"/>
            <a:chOff x="2921260" y="1781494"/>
            <a:chExt cx="1971720" cy="84420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50">
              <p14:nvContentPartPr>
                <p14:cNvPr id="60" name="Entrada de lápiz 59">
                  <a:extLst>
                    <a:ext uri="{FF2B5EF4-FFF2-40B4-BE49-F238E27FC236}">
                      <a16:creationId xmlns:a16="http://schemas.microsoft.com/office/drawing/2014/main" id="{91BE08DA-FB88-4E80-AF01-2F24FEB4BD5D}"/>
                    </a:ext>
                  </a:extLst>
                </p14:cNvPr>
                <p14:cNvContentPartPr/>
                <p14:nvPr/>
              </p14:nvContentPartPr>
              <p14:xfrm>
                <a:off x="3044740" y="1973374"/>
                <a:ext cx="1848240" cy="652320"/>
              </p14:xfrm>
            </p:contentPart>
          </mc:Choice>
          <mc:Fallback xmlns="">
            <p:pic>
              <p:nvPicPr>
                <p:cNvPr id="60" name="Entrada de lápiz 59">
                  <a:extLst>
                    <a:ext uri="{FF2B5EF4-FFF2-40B4-BE49-F238E27FC236}">
                      <a16:creationId xmlns:a16="http://schemas.microsoft.com/office/drawing/2014/main" id="{91BE08DA-FB88-4E80-AF01-2F24FEB4BD5D}"/>
                    </a:ext>
                  </a:extLst>
                </p:cNvPr>
                <p:cNvPicPr/>
                <p:nvPr/>
              </p:nvPicPr>
              <p:blipFill>
                <a:blip r:embed="rId51"/>
                <a:stretch>
                  <a:fillRect/>
                </a:stretch>
              </p:blipFill>
              <p:spPr>
                <a:xfrm>
                  <a:off x="3035740" y="1964374"/>
                  <a:ext cx="1865880" cy="669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52">
              <p14:nvContentPartPr>
                <p14:cNvPr id="61" name="Entrada de lápiz 60">
                  <a:extLst>
                    <a:ext uri="{FF2B5EF4-FFF2-40B4-BE49-F238E27FC236}">
                      <a16:creationId xmlns:a16="http://schemas.microsoft.com/office/drawing/2014/main" id="{3D5F0E48-ED6C-4374-9810-F98C3A3CD88B}"/>
                    </a:ext>
                  </a:extLst>
                </p14:cNvPr>
                <p14:cNvContentPartPr/>
                <p14:nvPr/>
              </p14:nvContentPartPr>
              <p14:xfrm>
                <a:off x="2921260" y="1781494"/>
                <a:ext cx="300600" cy="517320"/>
              </p14:xfrm>
            </p:contentPart>
          </mc:Choice>
          <mc:Fallback xmlns="">
            <p:pic>
              <p:nvPicPr>
                <p:cNvPr id="61" name="Entrada de lápiz 60">
                  <a:extLst>
                    <a:ext uri="{FF2B5EF4-FFF2-40B4-BE49-F238E27FC236}">
                      <a16:creationId xmlns:a16="http://schemas.microsoft.com/office/drawing/2014/main" id="{3D5F0E48-ED6C-4374-9810-F98C3A3CD88B}"/>
                    </a:ext>
                  </a:extLst>
                </p:cNvPr>
                <p:cNvPicPr/>
                <p:nvPr/>
              </p:nvPicPr>
              <p:blipFill>
                <a:blip r:embed="rId53"/>
                <a:stretch>
                  <a:fillRect/>
                </a:stretch>
              </p:blipFill>
              <p:spPr>
                <a:xfrm>
                  <a:off x="2912620" y="1772854"/>
                  <a:ext cx="318240" cy="53496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67" name="Grupo 66">
            <a:extLst>
              <a:ext uri="{FF2B5EF4-FFF2-40B4-BE49-F238E27FC236}">
                <a16:creationId xmlns:a16="http://schemas.microsoft.com/office/drawing/2014/main" id="{AA4CCD5E-FECD-4940-9901-08BB6DB940E0}"/>
              </a:ext>
            </a:extLst>
          </p:cNvPr>
          <p:cNvGrpSpPr/>
          <p:nvPr/>
        </p:nvGrpSpPr>
        <p:grpSpPr>
          <a:xfrm>
            <a:off x="3156340" y="2880934"/>
            <a:ext cx="2288880" cy="2733840"/>
            <a:chOff x="3156340" y="2880934"/>
            <a:chExt cx="2288880" cy="273384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54">
              <p14:nvContentPartPr>
                <p14:cNvPr id="63" name="Entrada de lápiz 62">
                  <a:extLst>
                    <a:ext uri="{FF2B5EF4-FFF2-40B4-BE49-F238E27FC236}">
                      <a16:creationId xmlns:a16="http://schemas.microsoft.com/office/drawing/2014/main" id="{B62242C9-3026-47B9-8D08-DA7F831BD865}"/>
                    </a:ext>
                  </a:extLst>
                </p14:cNvPr>
                <p14:cNvContentPartPr/>
                <p14:nvPr/>
              </p14:nvContentPartPr>
              <p14:xfrm>
                <a:off x="3364420" y="2880934"/>
                <a:ext cx="1793520" cy="1055880"/>
              </p14:xfrm>
            </p:contentPart>
          </mc:Choice>
          <mc:Fallback xmlns="">
            <p:pic>
              <p:nvPicPr>
                <p:cNvPr id="63" name="Entrada de lápiz 62">
                  <a:extLst>
                    <a:ext uri="{FF2B5EF4-FFF2-40B4-BE49-F238E27FC236}">
                      <a16:creationId xmlns:a16="http://schemas.microsoft.com/office/drawing/2014/main" id="{B62242C9-3026-47B9-8D08-DA7F831BD865}"/>
                    </a:ext>
                  </a:extLst>
                </p:cNvPr>
                <p:cNvPicPr/>
                <p:nvPr/>
              </p:nvPicPr>
              <p:blipFill>
                <a:blip r:embed="rId55"/>
                <a:stretch>
                  <a:fillRect/>
                </a:stretch>
              </p:blipFill>
              <p:spPr>
                <a:xfrm>
                  <a:off x="3355420" y="2871934"/>
                  <a:ext cx="1811160" cy="1073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56">
              <p14:nvContentPartPr>
                <p14:cNvPr id="64" name="Entrada de lápiz 63">
                  <a:extLst>
                    <a:ext uri="{FF2B5EF4-FFF2-40B4-BE49-F238E27FC236}">
                      <a16:creationId xmlns:a16="http://schemas.microsoft.com/office/drawing/2014/main" id="{E32AA0C1-E109-4615-9472-2123E9F592A9}"/>
                    </a:ext>
                  </a:extLst>
                </p14:cNvPr>
                <p14:cNvContentPartPr/>
                <p14:nvPr/>
              </p14:nvContentPartPr>
              <p14:xfrm>
                <a:off x="3156340" y="3582214"/>
                <a:ext cx="515880" cy="615240"/>
              </p14:xfrm>
            </p:contentPart>
          </mc:Choice>
          <mc:Fallback xmlns="">
            <p:pic>
              <p:nvPicPr>
                <p:cNvPr id="64" name="Entrada de lápiz 63">
                  <a:extLst>
                    <a:ext uri="{FF2B5EF4-FFF2-40B4-BE49-F238E27FC236}">
                      <a16:creationId xmlns:a16="http://schemas.microsoft.com/office/drawing/2014/main" id="{E32AA0C1-E109-4615-9472-2123E9F592A9}"/>
                    </a:ext>
                  </a:extLst>
                </p:cNvPr>
                <p:cNvPicPr/>
                <p:nvPr/>
              </p:nvPicPr>
              <p:blipFill>
                <a:blip r:embed="rId57"/>
                <a:stretch>
                  <a:fillRect/>
                </a:stretch>
              </p:blipFill>
              <p:spPr>
                <a:xfrm>
                  <a:off x="3147700" y="3573214"/>
                  <a:ext cx="533520" cy="632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58">
              <p14:nvContentPartPr>
                <p14:cNvPr id="65" name="Entrada de lápiz 64">
                  <a:extLst>
                    <a:ext uri="{FF2B5EF4-FFF2-40B4-BE49-F238E27FC236}">
                      <a16:creationId xmlns:a16="http://schemas.microsoft.com/office/drawing/2014/main" id="{2FD8A517-839E-4A43-8A0D-0B7892C7FAED}"/>
                    </a:ext>
                  </a:extLst>
                </p14:cNvPr>
                <p14:cNvContentPartPr/>
                <p14:nvPr/>
              </p14:nvContentPartPr>
              <p14:xfrm>
                <a:off x="3998380" y="4041574"/>
                <a:ext cx="1446840" cy="1279080"/>
              </p14:xfrm>
            </p:contentPart>
          </mc:Choice>
          <mc:Fallback xmlns="">
            <p:pic>
              <p:nvPicPr>
                <p:cNvPr id="65" name="Entrada de lápiz 64">
                  <a:extLst>
                    <a:ext uri="{FF2B5EF4-FFF2-40B4-BE49-F238E27FC236}">
                      <a16:creationId xmlns:a16="http://schemas.microsoft.com/office/drawing/2014/main" id="{2FD8A517-839E-4A43-8A0D-0B7892C7FAED}"/>
                    </a:ext>
                  </a:extLst>
                </p:cNvPr>
                <p:cNvPicPr/>
                <p:nvPr/>
              </p:nvPicPr>
              <p:blipFill>
                <a:blip r:embed="rId59"/>
                <a:stretch>
                  <a:fillRect/>
                </a:stretch>
              </p:blipFill>
              <p:spPr>
                <a:xfrm>
                  <a:off x="3989380" y="4032574"/>
                  <a:ext cx="1464480" cy="1296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60">
              <p14:nvContentPartPr>
                <p14:cNvPr id="66" name="Entrada de lápiz 65">
                  <a:extLst>
                    <a:ext uri="{FF2B5EF4-FFF2-40B4-BE49-F238E27FC236}">
                      <a16:creationId xmlns:a16="http://schemas.microsoft.com/office/drawing/2014/main" id="{3CEDEC44-4A12-421A-9A86-D824AFE5D1A1}"/>
                    </a:ext>
                  </a:extLst>
                </p14:cNvPr>
                <p14:cNvContentPartPr/>
                <p14:nvPr/>
              </p14:nvContentPartPr>
              <p14:xfrm>
                <a:off x="3480340" y="5067214"/>
                <a:ext cx="619560" cy="547560"/>
              </p14:xfrm>
            </p:contentPart>
          </mc:Choice>
          <mc:Fallback xmlns="">
            <p:pic>
              <p:nvPicPr>
                <p:cNvPr id="66" name="Entrada de lápiz 65">
                  <a:extLst>
                    <a:ext uri="{FF2B5EF4-FFF2-40B4-BE49-F238E27FC236}">
                      <a16:creationId xmlns:a16="http://schemas.microsoft.com/office/drawing/2014/main" id="{3CEDEC44-4A12-421A-9A86-D824AFE5D1A1}"/>
                    </a:ext>
                  </a:extLst>
                </p:cNvPr>
                <p:cNvPicPr/>
                <p:nvPr/>
              </p:nvPicPr>
              <p:blipFill>
                <a:blip r:embed="rId61"/>
                <a:stretch>
                  <a:fillRect/>
                </a:stretch>
              </p:blipFill>
              <p:spPr>
                <a:xfrm>
                  <a:off x="3471340" y="5058574"/>
                  <a:ext cx="637200" cy="56520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70" name="Grupo 69">
            <a:extLst>
              <a:ext uri="{FF2B5EF4-FFF2-40B4-BE49-F238E27FC236}">
                <a16:creationId xmlns:a16="http://schemas.microsoft.com/office/drawing/2014/main" id="{9C159BDA-2FC2-4AB5-B1B5-09B5303DEBF5}"/>
              </a:ext>
            </a:extLst>
          </p:cNvPr>
          <p:cNvGrpSpPr/>
          <p:nvPr/>
        </p:nvGrpSpPr>
        <p:grpSpPr>
          <a:xfrm>
            <a:off x="6933820" y="2354974"/>
            <a:ext cx="1092240" cy="578160"/>
            <a:chOff x="6933820" y="2354974"/>
            <a:chExt cx="1092240" cy="57816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62">
              <p14:nvContentPartPr>
                <p14:cNvPr id="68" name="Entrada de lápiz 67">
                  <a:extLst>
                    <a:ext uri="{FF2B5EF4-FFF2-40B4-BE49-F238E27FC236}">
                      <a16:creationId xmlns:a16="http://schemas.microsoft.com/office/drawing/2014/main" id="{7F8B4A19-AD23-456A-9729-F81792D72B4D}"/>
                    </a:ext>
                  </a:extLst>
                </p14:cNvPr>
                <p14:cNvContentPartPr/>
                <p14:nvPr/>
              </p14:nvContentPartPr>
              <p14:xfrm>
                <a:off x="6933820" y="2575294"/>
                <a:ext cx="804960" cy="209520"/>
              </p14:xfrm>
            </p:contentPart>
          </mc:Choice>
          <mc:Fallback xmlns="">
            <p:pic>
              <p:nvPicPr>
                <p:cNvPr id="68" name="Entrada de lápiz 67">
                  <a:extLst>
                    <a:ext uri="{FF2B5EF4-FFF2-40B4-BE49-F238E27FC236}">
                      <a16:creationId xmlns:a16="http://schemas.microsoft.com/office/drawing/2014/main" id="{7F8B4A19-AD23-456A-9729-F81792D72B4D}"/>
                    </a:ext>
                  </a:extLst>
                </p:cNvPr>
                <p:cNvPicPr/>
                <p:nvPr/>
              </p:nvPicPr>
              <p:blipFill>
                <a:blip r:embed="rId63"/>
                <a:stretch>
                  <a:fillRect/>
                </a:stretch>
              </p:blipFill>
              <p:spPr>
                <a:xfrm>
                  <a:off x="6924820" y="2566654"/>
                  <a:ext cx="822600" cy="227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64">
              <p14:nvContentPartPr>
                <p14:cNvPr id="69" name="Entrada de lápiz 68">
                  <a:extLst>
                    <a:ext uri="{FF2B5EF4-FFF2-40B4-BE49-F238E27FC236}">
                      <a16:creationId xmlns:a16="http://schemas.microsoft.com/office/drawing/2014/main" id="{8473EDF7-4494-40DF-A87C-7F52B6E53451}"/>
                    </a:ext>
                  </a:extLst>
                </p14:cNvPr>
                <p14:cNvContentPartPr/>
                <p14:nvPr/>
              </p14:nvContentPartPr>
              <p14:xfrm>
                <a:off x="7603780" y="2354974"/>
                <a:ext cx="422280" cy="578160"/>
              </p14:xfrm>
            </p:contentPart>
          </mc:Choice>
          <mc:Fallback xmlns="">
            <p:pic>
              <p:nvPicPr>
                <p:cNvPr id="69" name="Entrada de lápiz 68">
                  <a:extLst>
                    <a:ext uri="{FF2B5EF4-FFF2-40B4-BE49-F238E27FC236}">
                      <a16:creationId xmlns:a16="http://schemas.microsoft.com/office/drawing/2014/main" id="{8473EDF7-4494-40DF-A87C-7F52B6E53451}"/>
                    </a:ext>
                  </a:extLst>
                </p:cNvPr>
                <p:cNvPicPr/>
                <p:nvPr/>
              </p:nvPicPr>
              <p:blipFill>
                <a:blip r:embed="rId65"/>
                <a:stretch>
                  <a:fillRect/>
                </a:stretch>
              </p:blipFill>
              <p:spPr>
                <a:xfrm>
                  <a:off x="7594780" y="2345974"/>
                  <a:ext cx="439920" cy="59580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73" name="Grupo 72">
            <a:extLst>
              <a:ext uri="{FF2B5EF4-FFF2-40B4-BE49-F238E27FC236}">
                <a16:creationId xmlns:a16="http://schemas.microsoft.com/office/drawing/2014/main" id="{2F0C7161-D7D4-4C92-8B0A-76EFF3CA7E4D}"/>
              </a:ext>
            </a:extLst>
          </p:cNvPr>
          <p:cNvGrpSpPr/>
          <p:nvPr/>
        </p:nvGrpSpPr>
        <p:grpSpPr>
          <a:xfrm>
            <a:off x="6330100" y="3674374"/>
            <a:ext cx="1416600" cy="489600"/>
            <a:chOff x="6330100" y="3674374"/>
            <a:chExt cx="1416600" cy="48960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66">
              <p14:nvContentPartPr>
                <p14:cNvPr id="71" name="Entrada de lápiz 70">
                  <a:extLst>
                    <a:ext uri="{FF2B5EF4-FFF2-40B4-BE49-F238E27FC236}">
                      <a16:creationId xmlns:a16="http://schemas.microsoft.com/office/drawing/2014/main" id="{C2503427-981D-4A32-916B-A8518881AAAF}"/>
                    </a:ext>
                  </a:extLst>
                </p14:cNvPr>
                <p14:cNvContentPartPr/>
                <p14:nvPr/>
              </p14:nvContentPartPr>
              <p14:xfrm>
                <a:off x="6330100" y="3771214"/>
                <a:ext cx="947160" cy="392760"/>
              </p14:xfrm>
            </p:contentPart>
          </mc:Choice>
          <mc:Fallback xmlns="">
            <p:pic>
              <p:nvPicPr>
                <p:cNvPr id="71" name="Entrada de lápiz 70">
                  <a:extLst>
                    <a:ext uri="{FF2B5EF4-FFF2-40B4-BE49-F238E27FC236}">
                      <a16:creationId xmlns:a16="http://schemas.microsoft.com/office/drawing/2014/main" id="{C2503427-981D-4A32-916B-A8518881AAAF}"/>
                    </a:ext>
                  </a:extLst>
                </p:cNvPr>
                <p:cNvPicPr/>
                <p:nvPr/>
              </p:nvPicPr>
              <p:blipFill>
                <a:blip r:embed="rId67"/>
                <a:stretch>
                  <a:fillRect/>
                </a:stretch>
              </p:blipFill>
              <p:spPr>
                <a:xfrm>
                  <a:off x="6321460" y="3762214"/>
                  <a:ext cx="964800" cy="410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68">
              <p14:nvContentPartPr>
                <p14:cNvPr id="72" name="Entrada de lápiz 71">
                  <a:extLst>
                    <a:ext uri="{FF2B5EF4-FFF2-40B4-BE49-F238E27FC236}">
                      <a16:creationId xmlns:a16="http://schemas.microsoft.com/office/drawing/2014/main" id="{6E93FE0A-049F-4F7D-9F1E-FA15907785BA}"/>
                    </a:ext>
                  </a:extLst>
                </p14:cNvPr>
                <p14:cNvContentPartPr/>
                <p14:nvPr/>
              </p14:nvContentPartPr>
              <p14:xfrm>
                <a:off x="7101220" y="3674374"/>
                <a:ext cx="645480" cy="469800"/>
              </p14:xfrm>
            </p:contentPart>
          </mc:Choice>
          <mc:Fallback xmlns="">
            <p:pic>
              <p:nvPicPr>
                <p:cNvPr id="72" name="Entrada de lápiz 71">
                  <a:extLst>
                    <a:ext uri="{FF2B5EF4-FFF2-40B4-BE49-F238E27FC236}">
                      <a16:creationId xmlns:a16="http://schemas.microsoft.com/office/drawing/2014/main" id="{6E93FE0A-049F-4F7D-9F1E-FA15907785BA}"/>
                    </a:ext>
                  </a:extLst>
                </p:cNvPr>
                <p:cNvPicPr/>
                <p:nvPr/>
              </p:nvPicPr>
              <p:blipFill>
                <a:blip r:embed="rId69"/>
                <a:stretch>
                  <a:fillRect/>
                </a:stretch>
              </p:blipFill>
              <p:spPr>
                <a:xfrm>
                  <a:off x="7092220" y="3665374"/>
                  <a:ext cx="663120" cy="48744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76" name="Grupo 75">
            <a:extLst>
              <a:ext uri="{FF2B5EF4-FFF2-40B4-BE49-F238E27FC236}">
                <a16:creationId xmlns:a16="http://schemas.microsoft.com/office/drawing/2014/main" id="{7DF6DBA8-B5ED-4169-92D0-C59EAFC8F892}"/>
              </a:ext>
            </a:extLst>
          </p:cNvPr>
          <p:cNvGrpSpPr/>
          <p:nvPr/>
        </p:nvGrpSpPr>
        <p:grpSpPr>
          <a:xfrm>
            <a:off x="5912860" y="4433974"/>
            <a:ext cx="1875240" cy="1169640"/>
            <a:chOff x="5912860" y="4433974"/>
            <a:chExt cx="1875240" cy="116964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70">
              <p14:nvContentPartPr>
                <p14:cNvPr id="74" name="Entrada de lápiz 73">
                  <a:extLst>
                    <a:ext uri="{FF2B5EF4-FFF2-40B4-BE49-F238E27FC236}">
                      <a16:creationId xmlns:a16="http://schemas.microsoft.com/office/drawing/2014/main" id="{CC3457EC-2A68-452A-80E8-A532A23950E5}"/>
                    </a:ext>
                  </a:extLst>
                </p14:cNvPr>
                <p14:cNvContentPartPr/>
                <p14:nvPr/>
              </p14:nvContentPartPr>
              <p14:xfrm>
                <a:off x="5912860" y="4433974"/>
                <a:ext cx="1567440" cy="872640"/>
              </p14:xfrm>
            </p:contentPart>
          </mc:Choice>
          <mc:Fallback xmlns="">
            <p:pic>
              <p:nvPicPr>
                <p:cNvPr id="74" name="Entrada de lápiz 73">
                  <a:extLst>
                    <a:ext uri="{FF2B5EF4-FFF2-40B4-BE49-F238E27FC236}">
                      <a16:creationId xmlns:a16="http://schemas.microsoft.com/office/drawing/2014/main" id="{CC3457EC-2A68-452A-80E8-A532A23950E5}"/>
                    </a:ext>
                  </a:extLst>
                </p:cNvPr>
                <p:cNvPicPr/>
                <p:nvPr/>
              </p:nvPicPr>
              <p:blipFill>
                <a:blip r:embed="rId71"/>
                <a:stretch>
                  <a:fillRect/>
                </a:stretch>
              </p:blipFill>
              <p:spPr>
                <a:xfrm>
                  <a:off x="5904220" y="4425334"/>
                  <a:ext cx="1585080" cy="890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72">
              <p14:nvContentPartPr>
                <p14:cNvPr id="75" name="Entrada de lápiz 74">
                  <a:extLst>
                    <a:ext uri="{FF2B5EF4-FFF2-40B4-BE49-F238E27FC236}">
                      <a16:creationId xmlns:a16="http://schemas.microsoft.com/office/drawing/2014/main" id="{A6A5FD10-DA6B-43B5-8DB6-D80DF8B46065}"/>
                    </a:ext>
                  </a:extLst>
                </p14:cNvPr>
                <p14:cNvContentPartPr/>
                <p14:nvPr/>
              </p14:nvContentPartPr>
              <p14:xfrm>
                <a:off x="7347460" y="4799734"/>
                <a:ext cx="440640" cy="803880"/>
              </p14:xfrm>
            </p:contentPart>
          </mc:Choice>
          <mc:Fallback xmlns="">
            <p:pic>
              <p:nvPicPr>
                <p:cNvPr id="75" name="Entrada de lápiz 74">
                  <a:extLst>
                    <a:ext uri="{FF2B5EF4-FFF2-40B4-BE49-F238E27FC236}">
                      <a16:creationId xmlns:a16="http://schemas.microsoft.com/office/drawing/2014/main" id="{A6A5FD10-DA6B-43B5-8DB6-D80DF8B46065}"/>
                    </a:ext>
                  </a:extLst>
                </p:cNvPr>
                <p:cNvPicPr/>
                <p:nvPr/>
              </p:nvPicPr>
              <p:blipFill>
                <a:blip r:embed="rId73"/>
                <a:stretch>
                  <a:fillRect/>
                </a:stretch>
              </p:blipFill>
              <p:spPr>
                <a:xfrm>
                  <a:off x="7338460" y="4790734"/>
                  <a:ext cx="458280" cy="821520"/>
                </a:xfrm>
                <a:prstGeom prst="rect">
                  <a:avLst/>
                </a:prstGeom>
              </p:spPr>
            </p:pic>
          </mc:Fallback>
        </mc:AlternateContent>
      </p:grpSp>
    </p:spTree>
    <p:extLst>
      <p:ext uri="{BB962C8B-B14F-4D97-AF65-F5344CB8AC3E}">
        <p14:creationId xmlns:p14="http://schemas.microsoft.com/office/powerpoint/2010/main" val="56168140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57</TotalTime>
  <Words>170</Words>
  <Application>Microsoft Office PowerPoint</Application>
  <PresentationFormat>Panorámica</PresentationFormat>
  <Paragraphs>67</Paragraphs>
  <Slides>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Tema de Office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ISL104</dc:creator>
  <cp:lastModifiedBy>alonceu@gmail.com</cp:lastModifiedBy>
  <cp:revision>8</cp:revision>
  <dcterms:created xsi:type="dcterms:W3CDTF">2021-04-26T13:40:43Z</dcterms:created>
  <dcterms:modified xsi:type="dcterms:W3CDTF">2021-05-11T17:17:06Z</dcterms:modified>
</cp:coreProperties>
</file>