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4" r:id="rId5"/>
    <p:sldId id="261" r:id="rId6"/>
    <p:sldId id="262" r:id="rId7"/>
    <p:sldId id="265" r:id="rId8"/>
    <p:sldId id="266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52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294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771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5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928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875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4548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271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16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262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836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5C772-E3FD-4340-B109-FD52E2A9972B}" type="datetimeFigureOut">
              <a:rPr lang="es-CL" smtClean="0"/>
              <a:t>12-05-2021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427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ur6IXKM9E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NvhJVyUowY&amp;list=PL0idmtOX5fo8wcIpV9DVGz2nVmOVk1J9A&amp;index=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es/resource/3153614/juego-de-profesiones-y-oficios" TargetMode="External"/><Relationship Id="rId2" Type="http://schemas.openxmlformats.org/officeDocument/2006/relationships/hyperlink" Target="https://wordwall.net/es/resource/15597356/profesiones-y-oficio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Historia1ro básico</a:t>
            </a:r>
            <a:endParaRPr lang="es-CL" dirty="0">
              <a:solidFill>
                <a:schemeClr val="accent6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Semanas del 17 al 21 y</a:t>
            </a:r>
          </a:p>
          <a:p>
            <a:r>
              <a:rPr lang="es-CL" dirty="0" smtClean="0"/>
              <a:t>                                    24 al 28 </a:t>
            </a:r>
            <a:r>
              <a:rPr lang="es-CL" dirty="0"/>
              <a:t>de Mayo</a:t>
            </a:r>
          </a:p>
        </p:txBody>
      </p:sp>
    </p:spTree>
    <p:extLst>
      <p:ext uri="{BB962C8B-B14F-4D97-AF65-F5344CB8AC3E}">
        <p14:creationId xmlns:p14="http://schemas.microsoft.com/office/powerpoint/2010/main" val="156678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Unidad 2: Nuestra comunidad</a:t>
            </a:r>
            <a:endParaRPr lang="es-CL" dirty="0">
              <a:solidFill>
                <a:schemeClr val="accent6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 smtClean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¿Qué aprenderemos?</a:t>
            </a:r>
          </a:p>
          <a:p>
            <a:r>
              <a:rPr lang="es-CL" b="1" dirty="0" smtClean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Para conocer lo que aprenderemos en esta unidad te invito a mirar el siguiente video:</a:t>
            </a:r>
          </a:p>
          <a:p>
            <a:r>
              <a:rPr lang="es-CL" dirty="0" smtClean="0">
                <a:hlinkClick r:id="rId2"/>
              </a:rPr>
              <a:t>https://www.youtube.com/watch?v=Iur6IXKM9E4</a:t>
            </a:r>
            <a:endParaRPr lang="es-CL" b="1" dirty="0">
              <a:solidFill>
                <a:schemeClr val="accent6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9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 smtClean="0">
                <a:solidFill>
                  <a:srgbClr val="C00000"/>
                </a:solidFill>
                <a:latin typeface="Escolar2" panose="00000400000000000000" pitchFamily="2" charset="0"/>
              </a:rPr>
              <a:t>Actividades Clase 1:</a:t>
            </a:r>
          </a:p>
          <a:p>
            <a:pPr marL="0" indent="0">
              <a:buNone/>
            </a:pPr>
            <a:endParaRPr lang="es-CL" dirty="0" smtClean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46126" t="22266" r="30630" b="5832"/>
          <a:stretch/>
        </p:blipFill>
        <p:spPr>
          <a:xfrm>
            <a:off x="5667934" y="1817440"/>
            <a:ext cx="3024337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 smtClean="0">
                <a:solidFill>
                  <a:schemeClr val="accent2">
                    <a:lumMod val="75000"/>
                  </a:schemeClr>
                </a:solidFill>
                <a:latin typeface="Escolar2" panose="00000400000000000000" pitchFamily="2" charset="0"/>
              </a:rPr>
              <a:t>Actividad Clase 2 </a:t>
            </a:r>
            <a:endParaRPr lang="es-CL" b="1" dirty="0">
              <a:solidFill>
                <a:schemeClr val="accent2">
                  <a:lumMod val="75000"/>
                </a:schemeClr>
              </a:solidFill>
              <a:latin typeface="Escolar2" panose="00000400000000000000" pitchFamily="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7862" t="11578" r="28416"/>
          <a:stretch/>
        </p:blipFill>
        <p:spPr>
          <a:xfrm>
            <a:off x="3779912" y="1466633"/>
            <a:ext cx="5006263" cy="539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60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b="1" dirty="0" smtClean="0">
                <a:solidFill>
                  <a:srgbClr val="C00000"/>
                </a:solidFill>
                <a:latin typeface="Escolar2" panose="00000400000000000000" pitchFamily="2" charset="0"/>
              </a:rPr>
              <a:t>Clase 3</a:t>
            </a:r>
            <a:endParaRPr lang="es-CL" b="1" dirty="0">
              <a:solidFill>
                <a:srgbClr val="C00000"/>
              </a:solidFill>
              <a:latin typeface="Escolar2" panose="000004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 smtClean="0">
                <a:solidFill>
                  <a:srgbClr val="C00000"/>
                </a:solidFill>
                <a:latin typeface="Escolar2" panose="00000400000000000000" pitchFamily="2" charset="0"/>
              </a:rPr>
              <a:t>Para trabajar esta semana te invito a observar el siguiente video:</a:t>
            </a:r>
          </a:p>
          <a:p>
            <a:r>
              <a:rPr lang="es-CL" dirty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www.youtube.com/watch?v=aNvhJVyUowY&amp;list=PL0idmtOX5fo8wcIpV9DVGz2nVmOVk1J9A&amp;index=2</a:t>
            </a:r>
            <a:r>
              <a:rPr lang="es-CL" dirty="0" smtClean="0"/>
              <a:t> </a:t>
            </a:r>
            <a:endParaRPr lang="es-CL" b="1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06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s-CL" dirty="0" smtClean="0">
                <a:latin typeface="Escolar2" panose="00000400000000000000" pitchFamily="2" charset="0"/>
              </a:rPr>
              <a:t>Trabajos de mi comunidad</a:t>
            </a:r>
            <a:endParaRPr lang="es-CL" dirty="0">
              <a:latin typeface="Escolar2" panose="000004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L" b="1" dirty="0" smtClean="0">
              <a:solidFill>
                <a:srgbClr val="C00000"/>
              </a:solidFill>
              <a:latin typeface="Arial Rounded MT Bold" pitchFamily="34" charset="0"/>
            </a:endParaRPr>
          </a:p>
          <a:p>
            <a:endParaRPr lang="es-CL" b="1" dirty="0" smtClean="0">
              <a:solidFill>
                <a:srgbClr val="C00000"/>
              </a:solidFill>
              <a:latin typeface="Arial Rounded MT Bold" pitchFamily="34" charset="0"/>
            </a:endParaRPr>
          </a:p>
          <a:p>
            <a:endParaRPr lang="es-CL" b="1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868144" y="404664"/>
            <a:ext cx="23042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-05-2021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2919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7862" t="31308" r="29523" b="30269"/>
          <a:stretch/>
        </p:blipFill>
        <p:spPr>
          <a:xfrm>
            <a:off x="683568" y="1268760"/>
            <a:ext cx="7792435" cy="3744416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5292080" y="476672"/>
            <a:ext cx="25922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>
                <a:latin typeface="Escolar2" panose="00000400000000000000" pitchFamily="2" charset="0"/>
              </a:rPr>
              <a:t>Clase 4</a:t>
            </a:r>
            <a:endParaRPr lang="es-CL" sz="3200" dirty="0">
              <a:latin typeface="Escolar2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73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260648"/>
            <a:ext cx="863039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Ahora a jugar con lo aprendido!!</a:t>
            </a:r>
            <a:endParaRPr lang="es-E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27584" y="2276872"/>
            <a:ext cx="4950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wordwall.net/es/resource/15597356/profesiones-y-oficios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827584" y="35010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>
                <a:hlinkClick r:id="rId3"/>
              </a:rPr>
              <a:t>https://</a:t>
            </a:r>
            <a:r>
              <a:rPr lang="es-CL" dirty="0" smtClean="0">
                <a:hlinkClick r:id="rId3"/>
              </a:rPr>
              <a:t>wordwall.net/es/resource/3153614/juego-de-profesiones-y-oficios</a:t>
            </a:r>
            <a:r>
              <a:rPr lang="es-CL" dirty="0" smtClean="0"/>
              <a:t>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38637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87</Words>
  <Application>Microsoft Office PowerPoint</Application>
  <PresentationFormat>Presentación en pantalla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Rounded MT Bold</vt:lpstr>
      <vt:lpstr>Calibri</vt:lpstr>
      <vt:lpstr>Escolar2</vt:lpstr>
      <vt:lpstr>Tema de Office</vt:lpstr>
      <vt:lpstr>Historia1ro básico</vt:lpstr>
      <vt:lpstr>Unidad 2: Nuestra comunidad</vt:lpstr>
      <vt:lpstr>Presentación de PowerPoint</vt:lpstr>
      <vt:lpstr>Presentación de PowerPoint</vt:lpstr>
      <vt:lpstr>Clase 3</vt:lpstr>
      <vt:lpstr>Trabajos de mi comunidad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Amy Romero Moreno</dc:creator>
  <cp:lastModifiedBy>Rosa</cp:lastModifiedBy>
  <cp:revision>15</cp:revision>
  <dcterms:created xsi:type="dcterms:W3CDTF">2020-05-12T19:01:57Z</dcterms:created>
  <dcterms:modified xsi:type="dcterms:W3CDTF">2021-05-12T17:01:32Z</dcterms:modified>
</cp:coreProperties>
</file>