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6/18/2021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6/18/2021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6/18/2021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6/18/2021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youtube.com/watch?v=bntHhCiUxmQ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F3BC06-0C1E-4FE4-9486-6B9E6BFB74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sz="4400" dirty="0">
                <a:latin typeface="Lemon Friday" panose="02000500000000000000" pitchFamily="2" charset="0"/>
              </a:rPr>
              <a:t>Creación de volcán ARTÍSTICO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7632393F-96D6-4BF0-9256-6A700754C455}"/>
              </a:ext>
            </a:extLst>
          </p:cNvPr>
          <p:cNvSpPr txBox="1">
            <a:spLocks/>
          </p:cNvSpPr>
          <p:nvPr/>
        </p:nvSpPr>
        <p:spPr>
          <a:xfrm>
            <a:off x="960120" y="4468031"/>
            <a:ext cx="8358051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9600" kern="1200" cap="all" baseline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2800" dirty="0">
                <a:latin typeface="Arial Rounded MT Bold" panose="020F0704030504030204" pitchFamily="34" charset="0"/>
              </a:rPr>
              <a:t>Objetivo: Reconocer elementos de la naturaleza en obras de arte.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0197737" y="470263"/>
            <a:ext cx="1489166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25/05/2021</a:t>
            </a:r>
          </a:p>
        </p:txBody>
      </p:sp>
    </p:spTree>
    <p:extLst>
      <p:ext uri="{BB962C8B-B14F-4D97-AF65-F5344CB8AC3E}">
        <p14:creationId xmlns:p14="http://schemas.microsoft.com/office/powerpoint/2010/main" val="3214318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CDD749-1DD3-43E7-A608-AF2D04DA1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8990" y="898612"/>
            <a:ext cx="10058400" cy="4050792"/>
          </a:xfrm>
        </p:spPr>
        <p:txBody>
          <a:bodyPr>
            <a:noAutofit/>
          </a:bodyPr>
          <a:lstStyle/>
          <a:p>
            <a:pPr algn="ctr"/>
            <a:r>
              <a:rPr lang="es-CL" sz="3200" dirty="0"/>
              <a:t>Materiales para Martes 01 de junio</a:t>
            </a:r>
          </a:p>
          <a:p>
            <a:pPr algn="ctr"/>
            <a:r>
              <a:rPr lang="es-CL" sz="3200" dirty="0"/>
              <a:t>Una botella de medio litro vacía y cortada.</a:t>
            </a:r>
          </a:p>
          <a:p>
            <a:pPr algn="ctr"/>
            <a:r>
              <a:rPr lang="es-CL" sz="3200" dirty="0"/>
              <a:t>Una base de cartón.</a:t>
            </a:r>
          </a:p>
          <a:p>
            <a:pPr algn="ctr"/>
            <a:r>
              <a:rPr lang="es-CL" sz="3200" dirty="0"/>
              <a:t>Tiritas de cartón ( caja de cereales u otro)</a:t>
            </a:r>
          </a:p>
          <a:p>
            <a:pPr algn="ctr"/>
            <a:r>
              <a:rPr lang="es-CL" sz="3200" dirty="0"/>
              <a:t>Hojas de diario, revistas o papel </a:t>
            </a:r>
            <a:r>
              <a:rPr lang="es-CL" sz="3200" dirty="0" err="1"/>
              <a:t>craft</a:t>
            </a:r>
            <a:r>
              <a:rPr lang="es-CL" sz="3200" dirty="0"/>
              <a:t>.</a:t>
            </a:r>
          </a:p>
          <a:p>
            <a:pPr algn="ctr"/>
            <a:r>
              <a:rPr lang="es-CL" sz="3200" dirty="0" err="1"/>
              <a:t>Colafría</a:t>
            </a:r>
            <a:r>
              <a:rPr lang="es-CL" sz="3200" dirty="0"/>
              <a:t>, témperas, pinceles.</a:t>
            </a:r>
          </a:p>
          <a:p>
            <a:pPr algn="ctr"/>
            <a:r>
              <a:rPr lang="es-CL" sz="3200" dirty="0"/>
              <a:t>Cinta </a:t>
            </a:r>
            <a:r>
              <a:rPr lang="es-CL" sz="3200" dirty="0" err="1"/>
              <a:t>maskin</a:t>
            </a:r>
            <a:endParaRPr lang="es-CL" sz="3200" dirty="0"/>
          </a:p>
          <a:p>
            <a:pPr algn="ctr"/>
            <a:r>
              <a:rPr lang="es-CL" sz="3200" dirty="0"/>
              <a:t>Lavalozas, bicarbonato y vinagre.</a:t>
            </a:r>
          </a:p>
          <a:p>
            <a:pPr algn="ctr"/>
            <a:r>
              <a:rPr lang="es-CL" sz="3200" dirty="0"/>
              <a:t>Opcional, decoración.</a:t>
            </a:r>
          </a:p>
          <a:p>
            <a:pPr algn="ctr"/>
            <a:endParaRPr lang="es-CL" sz="32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348" y="3579221"/>
            <a:ext cx="2979693" cy="2979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99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C30931-3AEB-45C2-82D8-179885C7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397547"/>
            <a:ext cx="10058400" cy="1609344"/>
          </a:xfrm>
        </p:spPr>
        <p:txBody>
          <a:bodyPr>
            <a:normAutofit/>
          </a:bodyPr>
          <a:lstStyle/>
          <a:p>
            <a:r>
              <a:rPr lang="es-CL" sz="4000" dirty="0">
                <a:latin typeface="Lemon Friday" panose="02000500000000000000" pitchFamily="2" charset="0"/>
              </a:rPr>
              <a:t>Observa el video con el paso a paso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FDC4AB-A25A-42F8-AD0A-C6E33EEAD7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453" y="1851442"/>
            <a:ext cx="10058400" cy="4050792"/>
          </a:xfrm>
        </p:spPr>
        <p:txBody>
          <a:bodyPr/>
          <a:lstStyle/>
          <a:p>
            <a:pPr algn="ctr"/>
            <a:r>
              <a:rPr lang="es-CL" dirty="0">
                <a:hlinkClick r:id="rId2"/>
              </a:rPr>
              <a:t>https://www.youtube.com/watch?v=bntHhCiUxmQ</a:t>
            </a:r>
            <a:r>
              <a:rPr lang="es-CL" dirty="0"/>
              <a:t> </a:t>
            </a:r>
          </a:p>
          <a:p>
            <a:endParaRPr lang="es-CL" dirty="0"/>
          </a:p>
          <a:p>
            <a:endParaRPr lang="es-CL" dirty="0"/>
          </a:p>
          <a:p>
            <a:pPr algn="ctr"/>
            <a:r>
              <a:rPr lang="es-CL" dirty="0"/>
              <a:t>Recuerda para el martes tener la base pintada y la botella cortada.</a:t>
            </a:r>
          </a:p>
        </p:txBody>
      </p:sp>
      <p:pic>
        <p:nvPicPr>
          <p:cNvPr id="4" name="Picture 12" descr="dont forg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765" y="3592830"/>
            <a:ext cx="3169376" cy="3169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85666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tras en mader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{20CCD6A1-7C98-4573-83EE-45FFE0491E7B}tf03090434</Template>
  <TotalTime>85</TotalTime>
  <Words>108</Words>
  <Application>Microsoft Office PowerPoint</Application>
  <PresentationFormat>Panorámica</PresentationFormat>
  <Paragraphs>17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 Rounded MT Bold</vt:lpstr>
      <vt:lpstr>Lemon Friday</vt:lpstr>
      <vt:lpstr>Rockwell</vt:lpstr>
      <vt:lpstr>Rockwell Condensed</vt:lpstr>
      <vt:lpstr>Wingdings</vt:lpstr>
      <vt:lpstr>Letras en madera</vt:lpstr>
      <vt:lpstr>Creación de volcán ARTÍSTICO</vt:lpstr>
      <vt:lpstr>Presentación de PowerPoint</vt:lpstr>
      <vt:lpstr>Observa el video con el paso a paso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ISL 123</dc:creator>
  <cp:lastModifiedBy>María Eugenia Lucero Martínez</cp:lastModifiedBy>
  <cp:revision>5</cp:revision>
  <dcterms:created xsi:type="dcterms:W3CDTF">2021-05-17T13:30:37Z</dcterms:created>
  <dcterms:modified xsi:type="dcterms:W3CDTF">2021-06-18T14:11:43Z</dcterms:modified>
</cp:coreProperties>
</file>