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64" r:id="rId3"/>
    <p:sldId id="259" r:id="rId4"/>
    <p:sldId id="262" r:id="rId5"/>
    <p:sldId id="263" r:id="rId6"/>
    <p:sldId id="261" r:id="rId7"/>
    <p:sldId id="260" r:id="rId8"/>
    <p:sldId id="265" r:id="rId9"/>
    <p:sldId id="267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7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74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54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496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00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312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42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C52C72-DE31-F449-A4ED-4C594FD9140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8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80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69063"/>
            <a:ext cx="71247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Lemon Friday" panose="02000500000000000000" pitchFamily="2" charset="0"/>
              </a:rPr>
              <a:t>Lenguaje Musical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97421" y="3413369"/>
            <a:ext cx="576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Objetivo: Reconocer elementos básicos del lenguaje musical.</a:t>
            </a:r>
          </a:p>
        </p:txBody>
      </p:sp>
      <p:pic>
        <p:nvPicPr>
          <p:cNvPr id="10" name="Picture 1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09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588137" y="1369063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26/05/2021</a:t>
            </a:r>
          </a:p>
        </p:txBody>
      </p:sp>
    </p:spTree>
    <p:extLst>
      <p:ext uri="{BB962C8B-B14F-4D97-AF65-F5344CB8AC3E}">
        <p14:creationId xmlns:p14="http://schemas.microsoft.com/office/powerpoint/2010/main" val="35392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3866" t="20065" b="48489"/>
          <a:stretch/>
        </p:blipFill>
        <p:spPr>
          <a:xfrm>
            <a:off x="1123404" y="2176887"/>
            <a:ext cx="9350964" cy="36143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6582" y="931817"/>
            <a:ext cx="84124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sdonuts" panose="02000600000000000000" pitchFamily="50" charset="0"/>
              </a:rPr>
              <a:t>Dibuja en tu cuaderno el pentagrama con las notas musicales</a:t>
            </a:r>
          </a:p>
        </p:txBody>
      </p:sp>
    </p:spTree>
    <p:extLst>
      <p:ext uri="{BB962C8B-B14F-4D97-AF65-F5344CB8AC3E}">
        <p14:creationId xmlns:p14="http://schemas.microsoft.com/office/powerpoint/2010/main" val="415389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401" y="515165"/>
            <a:ext cx="8416409" cy="57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8004" y="957552"/>
            <a:ext cx="10317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lenguaje musical</a:t>
            </a:r>
          </a:p>
          <a:p>
            <a:pPr algn="ctr" fontAlgn="base"/>
            <a:endParaRPr lang="es-MX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lenguaje musical nos ayuda a comprender la música, a leerla e interpretarla, a escribirla y crearla.</a:t>
            </a:r>
          </a:p>
        </p:txBody>
      </p:sp>
    </p:spTree>
    <p:extLst>
      <p:ext uri="{BB962C8B-B14F-4D97-AF65-F5344CB8AC3E}">
        <p14:creationId xmlns:p14="http://schemas.microsoft.com/office/powerpoint/2010/main" val="345636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9864" y="564969"/>
            <a:ext cx="11039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dirty="0">
              <a:solidFill>
                <a:schemeClr val="bg1"/>
              </a:solidFill>
            </a:endParaRPr>
          </a:p>
          <a:p>
            <a:pPr algn="ctr"/>
            <a:r>
              <a:rPr lang="es-CL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básicos del lenguaje musical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Pentagrama: </a:t>
            </a:r>
            <a:r>
              <a:rPr lang="es-MX" sz="2400" dirty="0">
                <a:solidFill>
                  <a:schemeClr val="bg1"/>
                </a:solidFill>
              </a:rPr>
              <a:t>cinco líneas horizontales que se usa para escribir los signos musicales. Se utilizan tanto las líneas como los espacios y se cuentan de abajo hacia arriba.</a:t>
            </a:r>
            <a:endParaRPr lang="es-MX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cdn.emol.cl/educacion-para-ninos/files/2016/05/pent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426" y="3134983"/>
            <a:ext cx="7933478" cy="29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0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0372" y="764066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Las figuras musicales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36323" y="1687396"/>
            <a:ext cx="987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 Representan la duración del sonido según el valor de cada figura.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41421" y="2963827"/>
            <a:ext cx="97884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¿Cuáles son las partes de una figura musical?</a:t>
            </a:r>
          </a:p>
        </p:txBody>
      </p:sp>
      <p:pic>
        <p:nvPicPr>
          <p:cNvPr id="6" name="Picture 2" descr="Partes de una figura music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21" y="3686260"/>
            <a:ext cx="5198370" cy="24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036525" y="3616591"/>
            <a:ext cx="422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bg1"/>
                </a:solidFill>
                <a:latin typeface="+mj-lt"/>
              </a:rPr>
              <a:t>También existen los </a:t>
            </a:r>
            <a:r>
              <a:rPr lang="es-MX" sz="2000" b="1" dirty="0">
                <a:solidFill>
                  <a:schemeClr val="bg1"/>
                </a:solidFill>
                <a:latin typeface="+mj-lt"/>
              </a:rPr>
              <a:t>silencios, </a:t>
            </a:r>
            <a:r>
              <a:rPr lang="es-MX" sz="2000" dirty="0">
                <a:solidFill>
                  <a:schemeClr val="bg1"/>
                </a:solidFill>
                <a:latin typeface="+mj-lt"/>
              </a:rPr>
              <a:t>estos son símbolos musicales que representan, como su nombre lo indica, el silencio. En la música, la práctica del silencio es fundamental para dar variedad a una pieza musical.</a:t>
            </a:r>
            <a:endParaRPr lang="es-MX" sz="200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43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01514" y="692722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Tipos de figuras musicales:</a:t>
            </a:r>
            <a:endParaRPr lang="es-CL" sz="2800" b="1" i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0" name="Picture 2" descr="Las figuras musicales y sus silenci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803" y="2228882"/>
            <a:ext cx="10560906" cy="38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as figuras musicales y sus silenci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22"/>
          <a:stretch/>
        </p:blipFill>
        <p:spPr bwMode="auto">
          <a:xfrm>
            <a:off x="852803" y="1515767"/>
            <a:ext cx="10560906" cy="7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432868" y="4310744"/>
            <a:ext cx="348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2866" y="2500225"/>
            <a:ext cx="348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4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328364" y="5365113"/>
            <a:ext cx="5573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57381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áles son las notas musicales en el pentagrama - Qué son las notas musicales: definición fáci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6" y="581295"/>
            <a:ext cx="7538721" cy="56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4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67281" y="589445"/>
            <a:ext cx="67914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Notas musicales</a:t>
            </a:r>
            <a:r>
              <a:rPr lang="es-CL" sz="24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es-CL" sz="2400" dirty="0">
              <a:solidFill>
                <a:schemeClr val="bg1"/>
              </a:solidFill>
            </a:endParaRPr>
          </a:p>
          <a:p>
            <a:pPr algn="just" fontAlgn="base"/>
            <a:r>
              <a:rPr lang="es-MX" sz="2400" dirty="0">
                <a:solidFill>
                  <a:schemeClr val="bg1"/>
                </a:solidFill>
              </a:rPr>
              <a:t>Los sonidos musicales están representados por las notas. La altura del sonido se representa poniendo estos signos en las diferentes líneas y espacios del pentagrama. Hay siete notas musicales:</a:t>
            </a:r>
          </a:p>
          <a:p>
            <a:pPr algn="just" fontAlgn="base"/>
            <a:r>
              <a:rPr lang="es-MX" sz="2400" b="1" dirty="0">
                <a:solidFill>
                  <a:schemeClr val="bg1"/>
                </a:solidFill>
              </a:rPr>
              <a:t>DO, RE, MI, FA, SOL, LA, SI.</a:t>
            </a:r>
            <a:endParaRPr lang="es-MX" sz="2400" dirty="0">
              <a:solidFill>
                <a:schemeClr val="bg1"/>
              </a:solidFill>
            </a:endParaRPr>
          </a:p>
          <a:p>
            <a:pPr algn="just" fontAlgn="base"/>
            <a:r>
              <a:rPr lang="es-MX" sz="2400" dirty="0">
                <a:solidFill>
                  <a:schemeClr val="bg1"/>
                </a:solidFill>
              </a:rPr>
              <a:t>Los sonidos más graves se escriben en la parte más baja del pentagrama, y los más agudos en la más alta.</a:t>
            </a:r>
          </a:p>
          <a:p>
            <a:pPr algn="just" fontAlgn="base"/>
            <a:r>
              <a:rPr lang="es-MX" sz="2400" dirty="0">
                <a:solidFill>
                  <a:schemeClr val="bg1"/>
                </a:solidFill>
              </a:rPr>
              <a:t>Cuando las notas no caben en el pentagrama, porque son demasiado agudas o demasiado graves, se utilizan las</a:t>
            </a:r>
            <a:r>
              <a:rPr lang="es-MX" sz="2400" b="1" dirty="0">
                <a:solidFill>
                  <a:schemeClr val="bg1"/>
                </a:solidFill>
              </a:rPr>
              <a:t> líneas adicionales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Qué son las LÍNEAS ADICIONALES en la música - ¡¡DEFINICIÓN +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549" y="2098765"/>
            <a:ext cx="4221231" cy="29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8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92180" y="3971110"/>
            <a:ext cx="10319656" cy="1323705"/>
            <a:chOff x="522512" y="1184366"/>
            <a:chExt cx="10737671" cy="1323705"/>
          </a:xfrm>
        </p:grpSpPr>
        <p:cxnSp>
          <p:nvCxnSpPr>
            <p:cNvPr id="6" name="Conector recto 5"/>
            <p:cNvCxnSpPr/>
            <p:nvPr/>
          </p:nvCxnSpPr>
          <p:spPr>
            <a:xfrm flipV="1">
              <a:off x="522514" y="1184366"/>
              <a:ext cx="10737669" cy="174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522513" y="1510938"/>
              <a:ext cx="10737669" cy="174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522514" y="1837510"/>
              <a:ext cx="10737669" cy="174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522513" y="2164082"/>
              <a:ext cx="10737669" cy="174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522512" y="2490654"/>
              <a:ext cx="10737669" cy="174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/>
          <p:cNvSpPr txBox="1"/>
          <p:nvPr/>
        </p:nvSpPr>
        <p:spPr>
          <a:xfrm>
            <a:off x="592180" y="2355778"/>
            <a:ext cx="1080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Repasa las líneas con azul y colorea los espacios con amarillo.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Enumera las líneas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Enumera los espacios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0" y="81868"/>
            <a:ext cx="47200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sdonuts" panose="02000600000000000000" pitchFamily="50" charset="0"/>
              </a:rPr>
              <a:t>ACTIVIDAD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92180" y="1210491"/>
            <a:ext cx="1009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Pon tu cuaderno de forma horizontal y realiza las siguientes actividades, ocupa regla para hacer las líneas. </a:t>
            </a:r>
          </a:p>
          <a:p>
            <a:endParaRPr lang="es-CL" dirty="0"/>
          </a:p>
          <a:p>
            <a:r>
              <a:rPr lang="es-CL" dirty="0"/>
              <a:t>1) Dibuja un pentagrama</a:t>
            </a:r>
          </a:p>
        </p:txBody>
      </p:sp>
    </p:spTree>
    <p:extLst>
      <p:ext uri="{BB962C8B-B14F-4D97-AF65-F5344CB8AC3E}">
        <p14:creationId xmlns:p14="http://schemas.microsoft.com/office/powerpoint/2010/main" val="282276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0" y="99285"/>
            <a:ext cx="71584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sdonuts" panose="02000600000000000000" pitchFamily="50" charset="0"/>
              </a:rPr>
              <a:t>Ejercita el dibujo de la llave de sol</a:t>
            </a:r>
          </a:p>
        </p:txBody>
      </p:sp>
      <p:pic>
        <p:nvPicPr>
          <p:cNvPr id="1028" name="Picture 4" descr="Ysnelda Solano Hecho a Mano: La Clave de Sol en Porcelana F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71" y="1240209"/>
            <a:ext cx="9624151" cy="24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78449"/>
              </p:ext>
            </p:extLst>
          </p:nvPr>
        </p:nvGraphicFramePr>
        <p:xfrm>
          <a:off x="1056910" y="3933128"/>
          <a:ext cx="102076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626">
                  <a:extLst>
                    <a:ext uri="{9D8B030D-6E8A-4147-A177-3AD203B41FA5}">
                      <a16:colId xmlns:a16="http://schemas.microsoft.com/office/drawing/2014/main" val="318854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88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4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18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59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4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467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1252</TotalTime>
  <Words>300</Words>
  <Application>Microsoft Office PowerPoint</Application>
  <PresentationFormat>Panorámica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Asdonuts</vt:lpstr>
      <vt:lpstr>Century Gothic</vt:lpstr>
      <vt:lpstr>Lemon Friday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María Eugenia Lucero Martínez</cp:lastModifiedBy>
  <cp:revision>32</cp:revision>
  <dcterms:created xsi:type="dcterms:W3CDTF">2020-04-28T19:51:09Z</dcterms:created>
  <dcterms:modified xsi:type="dcterms:W3CDTF">2021-06-18T14:31:48Z</dcterms:modified>
</cp:coreProperties>
</file>