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10E89B-72AA-453B-A7D0-50E1125C92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FC0526-891C-49D6-B2D4-3C48AE02A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17029A-9C5E-400B-8BAF-B8B3243D1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400-6828-4CB1-B7AE-56461ADD463C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4BC073-4C41-4617-A4D6-E29354EBE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19AE80-1F91-4F61-AF7B-1D5E08B8B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2073-264D-46F3-AC77-4FBF2FBFD4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25020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06E90-5ADD-4706-B46F-7B7E91856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3F6B46-0F8E-4804-A7E6-2E3125593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1D1956-E28C-40B8-B003-596CCD7AB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400-6828-4CB1-B7AE-56461ADD463C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F4AC09-89F3-46C1-BF34-DB0F12986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670C3A-2F45-4F47-9E2E-A5881BD82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2073-264D-46F3-AC77-4FBF2FBFD4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996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117DDE7-D94E-4074-8DD2-587AFBD98D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CF88842-2C20-4F06-A0CE-62533A5155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E264F1-5B86-49DB-8C88-2A969585B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400-6828-4CB1-B7AE-56461ADD463C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E300D9-CE81-40E9-B93D-E8B21832D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3D3AFD-336B-4806-81E4-4899BD07F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2073-264D-46F3-AC77-4FBF2FBFD4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4618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1FBCDF-EDCD-4ED2-8753-14EA49604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0E5499-49B9-4DCE-831E-B4B822980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73D2A3-06FA-41BF-9746-61B315AD2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400-6828-4CB1-B7AE-56461ADD463C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0EFCC9-DEDD-4AB3-A6CF-B70ED8C77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9FB214-E84B-48AA-B040-DE6FE37CC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2073-264D-46F3-AC77-4FBF2FBFD4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352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A18441-D7C7-47F9-B051-3ED9D6243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9EC6D75-4000-4351-A854-A1F80BCD7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419627-3100-435C-83BA-13EFCB6C9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400-6828-4CB1-B7AE-56461ADD463C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E45994-F0F9-402C-BB54-59055098D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16319A-0451-464A-BE36-E8219AB77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2073-264D-46F3-AC77-4FBF2FBFD4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4115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8ADB6C-2C87-4156-9E72-4D1BFCB87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B7E1A3-1E8F-4740-9742-B02FA23790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2053EAB-203F-4AC6-A3E0-548D464AD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70300F1-2B2A-40B0-B68B-EE31FD872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400-6828-4CB1-B7AE-56461ADD463C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FFD202-198A-42EC-A112-901243A8C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1AF5F41-41A2-46E3-81A7-052537920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2073-264D-46F3-AC77-4FBF2FBFD4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59329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DA51CF-2F0C-4BFE-AA7B-E1459110C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FCFB359-FBA3-4492-8754-76207D050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55A65D4-782B-4A39-9098-8BE4590D46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5BAE50F-9B5D-40D3-91EE-8825CE4FB8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3F404EC-950B-44EE-8459-D796A62B10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9132044-4FBB-4593-A53E-4B016E6A9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400-6828-4CB1-B7AE-56461ADD463C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D6878B1-D1DB-4F6F-BDE5-DEAB96F5A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F95F833-2C6B-4A25-B157-F1F8D1255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2073-264D-46F3-AC77-4FBF2FBFD4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398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C0BADB-3D69-4CE1-A223-AB9A88D90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4687156-39BB-4AFE-839B-3F7CA28A9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400-6828-4CB1-B7AE-56461ADD463C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E09C435-4DD2-47DE-9FE6-BDAAA2C26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2BAC1E3-656E-4482-AFB9-E9261A8D7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2073-264D-46F3-AC77-4FBF2FBFD4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2498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4DDE841-3384-46C6-8BCF-D47918022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400-6828-4CB1-B7AE-56461ADD463C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7171FA3-0188-4188-9E5B-4B0490D40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29FFDEF-5D39-40DC-8CC5-0B9C91931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2073-264D-46F3-AC77-4FBF2FBFD4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344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E5441B-4D18-43AC-A2F7-3C99AD155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40FA37-E298-4E15-BED0-56B117B04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090287C-3ABE-48E6-9759-7EE2EE5A23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5BC007-8C35-4482-981C-B6998E12C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400-6828-4CB1-B7AE-56461ADD463C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6A060C-2131-4C66-A4BD-0C32E94D0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B97363-50B5-49D2-BD48-478EDDCEC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2073-264D-46F3-AC77-4FBF2FBFD4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4890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05662-0A48-4EFB-9BD0-AE6234FDB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E50B6BC-39B3-4173-A6DB-E31B00AA7B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7E2160E-433C-4C3F-B841-946DC5191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B1C28EF-37E7-4E48-B1C9-251C96B87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E400-6828-4CB1-B7AE-56461ADD463C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C4F8D8-1801-423B-B153-63983ACAD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BD59A8-89E0-4534-AAAF-540B1F45B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42073-264D-46F3-AC77-4FBF2FBFD4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562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DC9AA94-6B26-4A31-A75F-20F4106E4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34084C-33A0-46C4-8EDF-8AB88F7A8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5136A6-4A79-4322-AC47-A2CC837128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5E400-6828-4CB1-B7AE-56461ADD463C}" type="datetimeFigureOut">
              <a:rPr lang="es-CL" smtClean="0"/>
              <a:t>18-06-2021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CF74AF-6DB9-49F0-9DD3-768C8BA9C3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0F2686-3835-43D8-9B0C-06F8BE9CF9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42073-264D-46F3-AC77-4FBF2FBFD4F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5311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gif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BFF6-C6E9-4B8F-B669-9B0D6BD941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L" sz="9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“La Figura Humana”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FF3F84-16ED-42E7-A08C-A4D64F39FB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CL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Artes Visuales</a:t>
            </a:r>
          </a:p>
          <a:p>
            <a:r>
              <a:rPr lang="es-CL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º Básico</a:t>
            </a:r>
          </a:p>
        </p:txBody>
      </p:sp>
      <p:pic>
        <p:nvPicPr>
          <p:cNvPr id="4" name="Picture 2" descr="gif animados para ver figura humana | Artes Visuales">
            <a:extLst>
              <a:ext uri="{FF2B5EF4-FFF2-40B4-BE49-F238E27FC236}">
                <a16:creationId xmlns:a16="http://schemas.microsoft.com/office/drawing/2014/main" id="{3567A1A6-9545-4292-95D6-0897922ED21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9533" y="5132438"/>
            <a:ext cx="1207338" cy="1602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136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CC5D99-7532-45E6-AB79-1E975CC86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54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Figura Humana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B11BF2-6C18-4787-86D1-6837D1454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L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figura humana pasa de ser una simple figura de cabeza y piernas a una imagen más completa donde se incorporan otras partes del cuerpo como brazos, pies y cuerpo. </a:t>
            </a:r>
          </a:p>
          <a:p>
            <a:pPr algn="just"/>
            <a:r>
              <a:rPr lang="es-CL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medida que vamos creciendo, nuestra forma de ver la figura humana va cambiando.</a:t>
            </a:r>
          </a:p>
        </p:txBody>
      </p:sp>
      <p:pic>
        <p:nvPicPr>
          <p:cNvPr id="1026" name="Picture 2" descr="gif animados para ver figura humana | Artes Visuales">
            <a:extLst>
              <a:ext uri="{FF2B5EF4-FFF2-40B4-BE49-F238E27FC236}">
                <a16:creationId xmlns:a16="http://schemas.microsoft.com/office/drawing/2014/main" id="{596BD74E-0AC3-4284-B1BF-173D73DC32E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9533" y="5132438"/>
            <a:ext cx="1207338" cy="1602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2267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6D72C5A7-5D89-4774-BF93-8F74BDAB209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49" y="412952"/>
            <a:ext cx="3904947" cy="276337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891D858-B0F8-4A0E-8206-F39854B033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0080" y="505308"/>
            <a:ext cx="4114106" cy="25786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1E341BDB-2F29-479C-A0F1-7E5E74F56D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1496" y="1794639"/>
            <a:ext cx="3413227" cy="461581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2" descr="gif animados para ver figura humana | Artes Visuales">
            <a:extLst>
              <a:ext uri="{FF2B5EF4-FFF2-40B4-BE49-F238E27FC236}">
                <a16:creationId xmlns:a16="http://schemas.microsoft.com/office/drawing/2014/main" id="{3A638EBE-ED5D-4855-8FAD-B3C7CC2C48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9533" y="5132438"/>
            <a:ext cx="1207338" cy="1602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446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097CABD-9C21-4E9C-B26E-EACC33DB35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44"/>
          <a:stretch/>
        </p:blipFill>
        <p:spPr>
          <a:xfrm>
            <a:off x="1607573" y="1327355"/>
            <a:ext cx="9335729" cy="5082202"/>
          </a:xfrm>
          <a:prstGeom prst="rect">
            <a:avLst/>
          </a:prstGeom>
        </p:spPr>
      </p:pic>
      <p:sp>
        <p:nvSpPr>
          <p:cNvPr id="5" name="Título 4">
            <a:extLst>
              <a:ext uri="{FF2B5EF4-FFF2-40B4-BE49-F238E27FC236}">
                <a16:creationId xmlns:a16="http://schemas.microsoft.com/office/drawing/2014/main" id="{8BB48721-9119-4AD5-B939-4862EDC62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Primeros Pasos</a:t>
            </a:r>
          </a:p>
        </p:txBody>
      </p:sp>
      <p:pic>
        <p:nvPicPr>
          <p:cNvPr id="6" name="Picture 2" descr="gif animados para ver figura humana | Artes Visuales">
            <a:extLst>
              <a:ext uri="{FF2B5EF4-FFF2-40B4-BE49-F238E27FC236}">
                <a16:creationId xmlns:a16="http://schemas.microsoft.com/office/drawing/2014/main" id="{FF6F2A83-C32C-4622-A604-E5D50F1DEE9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9533" y="5132438"/>
            <a:ext cx="1207338" cy="1602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8436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947A39-8FC5-4CEA-B915-86FDB9544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Vamos a practicar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1BA14AD-5C31-41F5-9FE0-ED55AB38C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L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Haremos solo a mano alzada, 8 círculos del porte de una moneda de 100 al costado izquierdo de nuestra hoja. Eso nos ayudara a formar nuestra figura.</a:t>
            </a:r>
          </a:p>
        </p:txBody>
      </p:sp>
      <p:pic>
        <p:nvPicPr>
          <p:cNvPr id="3" name="Picture 2" descr="gif animados para ver figura humana | Artes Visuales">
            <a:extLst>
              <a:ext uri="{FF2B5EF4-FFF2-40B4-BE49-F238E27FC236}">
                <a16:creationId xmlns:a16="http://schemas.microsoft.com/office/drawing/2014/main" id="{8A4B29B6-486A-4663-AFE7-F21C907E659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9533" y="5132438"/>
            <a:ext cx="1207338" cy="1602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04883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96</Words>
  <Application>Microsoft Office PowerPoint</Application>
  <PresentationFormat>Panorámica</PresentationFormat>
  <Paragraphs>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“La Figura Humana”</vt:lpstr>
      <vt:lpstr>La Figura Humana</vt:lpstr>
      <vt:lpstr>Presentación de PowerPoint</vt:lpstr>
      <vt:lpstr>Primeros Pasos</vt:lpstr>
      <vt:lpstr>Vamos a practicar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Figura Humana</dc:title>
  <dc:creator>carolina zamorano vergara</dc:creator>
  <cp:lastModifiedBy>María Eugenia Lucero Martínez</cp:lastModifiedBy>
  <cp:revision>5</cp:revision>
  <dcterms:created xsi:type="dcterms:W3CDTF">2021-05-17T18:19:27Z</dcterms:created>
  <dcterms:modified xsi:type="dcterms:W3CDTF">2021-06-18T13:20:50Z</dcterms:modified>
</cp:coreProperties>
</file>