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0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93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63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65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27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723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99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1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46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69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55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F838B-782E-4491-AC30-3BC778789831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EB774B3-413E-4AB8-A8C3-96AAE02EBA7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67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2BDDA-BB75-4C94-818E-8B82E30C7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373" y="3170583"/>
            <a:ext cx="10651436" cy="1015241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/>
              <a:t>Basura, desecho o residuo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6983BC-2409-47DA-98C2-CC18EC4EE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5703" y="630238"/>
            <a:ext cx="10651436" cy="731423"/>
          </a:xfrm>
        </p:spPr>
        <p:txBody>
          <a:bodyPr>
            <a:noAutofit/>
          </a:bodyPr>
          <a:lstStyle/>
          <a:p>
            <a:r>
              <a:rPr lang="es-CL" sz="2400" b="1" dirty="0"/>
              <a:t>Objetivo: </a:t>
            </a:r>
            <a:r>
              <a:rPr lang="es-CL" sz="2400" dirty="0"/>
              <a:t>Conocer la diferencia entre basura, desecho y residuo,  y la importancia de las 3rs de la ecología.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1C14BFB-A10E-4580-A495-8B921CDF3A22}"/>
              </a:ext>
            </a:extLst>
          </p:cNvPr>
          <p:cNvSpPr txBox="1"/>
          <p:nvPr/>
        </p:nvSpPr>
        <p:spPr>
          <a:xfrm>
            <a:off x="4373217" y="4939747"/>
            <a:ext cx="44328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Ciencias naturales</a:t>
            </a:r>
          </a:p>
          <a:p>
            <a:pPr algn="ctr"/>
            <a:r>
              <a:rPr lang="es-CL" dirty="0"/>
              <a:t>Semana del 29 de junio de 2021</a:t>
            </a:r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9476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D813C-3BE2-4E1C-8C7D-60AF13B2E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412" y="672409"/>
            <a:ext cx="9603275" cy="1049235"/>
          </a:xfrm>
        </p:spPr>
        <p:txBody>
          <a:bodyPr/>
          <a:lstStyle/>
          <a:p>
            <a:r>
              <a:rPr lang="es-CL" dirty="0"/>
              <a:t>Basura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BA6E76-D2CE-45CB-ACD3-0EE325225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0304" y="663783"/>
            <a:ext cx="7593496" cy="1026905"/>
          </a:xfrm>
        </p:spPr>
        <p:txBody>
          <a:bodyPr>
            <a:noAutofit/>
          </a:bodyPr>
          <a:lstStyle/>
          <a:p>
            <a:r>
              <a:rPr lang="es-CL" sz="2800" dirty="0"/>
              <a:t>Son restos  que se eliminan de actividades humanas.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611327F2-607E-4DF3-ADD6-5B8AF157232C}"/>
              </a:ext>
            </a:extLst>
          </p:cNvPr>
          <p:cNvSpPr/>
          <p:nvPr/>
        </p:nvSpPr>
        <p:spPr>
          <a:xfrm>
            <a:off x="2812774" y="854765"/>
            <a:ext cx="775252" cy="308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26" name="Picture 2" descr="Dibujo de Basura reciclada pintado por en Dibujos.net el día 31-07-19 a las  02:03:06. Imprime, pinta o colorea tus propios dibujos!">
            <a:extLst>
              <a:ext uri="{FF2B5EF4-FFF2-40B4-BE49-F238E27FC236}">
                <a16:creationId xmlns:a16="http://schemas.microsoft.com/office/drawing/2014/main" id="{C608FB52-5CAD-4D13-9C51-7252655CEE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77" y="1547605"/>
            <a:ext cx="241935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r qué no debes rellenar las botellas de plástico | Consumer">
            <a:extLst>
              <a:ext uri="{FF2B5EF4-FFF2-40B4-BE49-F238E27FC236}">
                <a16:creationId xmlns:a16="http://schemas.microsoft.com/office/drawing/2014/main" id="{7F2009C1-7D20-43B3-98C6-D3984054C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283" y="1924050"/>
            <a:ext cx="304800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wix Barra De Chocolate Xtra Envoltura Arrugada Vacía Aislados En Blanco.  Embalaje De Alimentos Basura Fotos, Retratos, Imágenes Y Fotografía De  Archivo Libres De Derecho. Image 75774694.">
            <a:extLst>
              <a:ext uri="{FF2B5EF4-FFF2-40B4-BE49-F238E27FC236}">
                <a16:creationId xmlns:a16="http://schemas.microsoft.com/office/drawing/2014/main" id="{47B442DE-3874-4BD5-9CD2-C8BFDA0F4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187" y="1752600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forecikla - Residuos - Envoltorio del caramelo de plástico">
            <a:extLst>
              <a:ext uri="{FF2B5EF4-FFF2-40B4-BE49-F238E27FC236}">
                <a16:creationId xmlns:a16="http://schemas.microsoft.com/office/drawing/2014/main" id="{567AB053-DFF9-47A2-8809-7F2F9B873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29" y="4064484"/>
            <a:ext cx="2419351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oja de papel arrugada PNG transparente - StickPNG">
            <a:extLst>
              <a:ext uri="{FF2B5EF4-FFF2-40B4-BE49-F238E27FC236}">
                <a16:creationId xmlns:a16="http://schemas.microsoft.com/office/drawing/2014/main" id="{5C8C75B0-125C-4FC0-B4DC-8A235A3E3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095" y="3736492"/>
            <a:ext cx="22193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97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7A42EF-2BB5-44C2-B992-1D5CCAF72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235" y="711200"/>
            <a:ext cx="7788965" cy="688975"/>
          </a:xfrm>
        </p:spPr>
        <p:txBody>
          <a:bodyPr>
            <a:normAutofit lnSpcReduction="10000"/>
          </a:bodyPr>
          <a:lstStyle/>
          <a:p>
            <a:r>
              <a:rPr lang="es-CL" sz="3600" dirty="0"/>
              <a:t>Desechos                  no tiene utilidad</a:t>
            </a:r>
          </a:p>
        </p:txBody>
      </p:sp>
      <p:pic>
        <p:nvPicPr>
          <p:cNvPr id="2050" name="Picture 2" descr="Latas De Aerosol Foto de stock y más banco de imágenes de Aguas residuales  - iStock">
            <a:extLst>
              <a:ext uri="{FF2B5EF4-FFF2-40B4-BE49-F238E27FC236}">
                <a16:creationId xmlns:a16="http://schemas.microsoft.com/office/drawing/2014/main" id="{AC8E6F11-460E-498A-9768-36D28D03E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418" y="239298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iseño imagen, ilustración y adaptación envase crema de manos Sakura |  Domestika">
            <a:extLst>
              <a:ext uri="{FF2B5EF4-FFF2-40B4-BE49-F238E27FC236}">
                <a16:creationId xmlns:a16="http://schemas.microsoft.com/office/drawing/2014/main" id="{83BA856C-0BB0-4B59-B886-9D707879A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727" y="4318483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roductos | Plásticos González">
            <a:extLst>
              <a:ext uri="{FF2B5EF4-FFF2-40B4-BE49-F238E27FC236}">
                <a16:creationId xmlns:a16="http://schemas.microsoft.com/office/drawing/2014/main" id="{6FEC65A5-5D96-4816-BEDB-8AAE8511A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674" y="2720975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Envase De Pastillas Y Blister Abierto Aislado Sobre Fondo Blanco Foto de  archivo - Imagen de tablilla, remedio: 157060330">
            <a:extLst>
              <a:ext uri="{FF2B5EF4-FFF2-40B4-BE49-F238E27FC236}">
                <a16:creationId xmlns:a16="http://schemas.microsoft.com/office/drawing/2014/main" id="{BD100908-AD3F-4D09-A752-04D84614B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674" y="4673600"/>
            <a:ext cx="25146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6E8AB97D-E4B3-4C64-8B88-1F4570BA724A}"/>
              </a:ext>
            </a:extLst>
          </p:cNvPr>
          <p:cNvSpPr/>
          <p:nvPr/>
        </p:nvSpPr>
        <p:spPr>
          <a:xfrm>
            <a:off x="3299790" y="901630"/>
            <a:ext cx="775252" cy="308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836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38C6A5D-43DD-488C-9943-8541305F780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7713" y="513660"/>
            <a:ext cx="7252252" cy="7287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3600" dirty="0"/>
              <a:t>Residuo            </a:t>
            </a:r>
            <a:r>
              <a:rPr lang="es-ES" sz="3600" dirty="0"/>
              <a:t>2da vida útil</a:t>
            </a:r>
            <a:endParaRPr lang="es-CL" sz="3600" dirty="0"/>
          </a:p>
        </p:txBody>
      </p:sp>
      <p:pic>
        <p:nvPicPr>
          <p:cNvPr id="3074" name="Picture 2" descr="El papel, una alternativa sostenible para proteger el medio ambiente -  Gráficas">
            <a:extLst>
              <a:ext uri="{FF2B5EF4-FFF2-40B4-BE49-F238E27FC236}">
                <a16:creationId xmlns:a16="http://schemas.microsoft.com/office/drawing/2014/main" id="{D752645E-D027-4886-9E54-BE8713DA0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495" y="1486977"/>
            <a:ext cx="3001409" cy="171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Los residuos textiles necesitan ser reciclados de manera adecuada">
            <a:extLst>
              <a:ext uri="{FF2B5EF4-FFF2-40B4-BE49-F238E27FC236}">
                <a16:creationId xmlns:a16="http://schemas.microsoft.com/office/drawing/2014/main" id="{10842ADB-26B6-4BA8-B357-6158538E5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606" y="1486977"/>
            <a:ext cx="2828925" cy="161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Salud: Por qué nunca debes rellenar de agua una botella de plástico">
            <a:extLst>
              <a:ext uri="{FF2B5EF4-FFF2-40B4-BE49-F238E27FC236}">
                <a16:creationId xmlns:a16="http://schemas.microsoft.com/office/drawing/2014/main" id="{0F81DF7E-5AE7-45FF-B97B-A13DF2DF5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428" y="3884339"/>
            <a:ext cx="3833191" cy="2146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aja De Cartón - Banco de fotos e imágenes de stock - iStock">
            <a:extLst>
              <a:ext uri="{FF2B5EF4-FFF2-40B4-BE49-F238E27FC236}">
                <a16:creationId xmlns:a16="http://schemas.microsoft.com/office/drawing/2014/main" id="{13E3E636-9220-41FF-BA4C-BFE2A8AF7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583" y="3751775"/>
            <a:ext cx="3244504" cy="227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DE0BE0A1-0525-4560-83AE-ACCE514F4A41}"/>
              </a:ext>
            </a:extLst>
          </p:cNvPr>
          <p:cNvSpPr/>
          <p:nvPr/>
        </p:nvSpPr>
        <p:spPr>
          <a:xfrm>
            <a:off x="2862573" y="653536"/>
            <a:ext cx="775252" cy="308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3498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3621D-5EB1-42B6-9707-E20C926C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3105" y="235917"/>
            <a:ext cx="4747591" cy="71309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L" dirty="0"/>
              <a:t>3rs de la ecología</a:t>
            </a:r>
          </a:p>
        </p:txBody>
      </p:sp>
      <p:sp>
        <p:nvSpPr>
          <p:cNvPr id="5" name="Doble onda 4">
            <a:extLst>
              <a:ext uri="{FF2B5EF4-FFF2-40B4-BE49-F238E27FC236}">
                <a16:creationId xmlns:a16="http://schemas.microsoft.com/office/drawing/2014/main" id="{A6688859-9A82-4A6A-9738-4EC89B2B7346}"/>
              </a:ext>
            </a:extLst>
          </p:cNvPr>
          <p:cNvSpPr/>
          <p:nvPr/>
        </p:nvSpPr>
        <p:spPr>
          <a:xfrm>
            <a:off x="4412974" y="2120347"/>
            <a:ext cx="2872408" cy="1083366"/>
          </a:xfrm>
          <a:prstGeom prst="doubleWav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Reutilizar</a:t>
            </a:r>
          </a:p>
        </p:txBody>
      </p:sp>
      <p:sp>
        <p:nvSpPr>
          <p:cNvPr id="6" name="Doble onda 5">
            <a:extLst>
              <a:ext uri="{FF2B5EF4-FFF2-40B4-BE49-F238E27FC236}">
                <a16:creationId xmlns:a16="http://schemas.microsoft.com/office/drawing/2014/main" id="{4FCB5E03-6B13-4630-BEAE-B3C1AEA44FA9}"/>
              </a:ext>
            </a:extLst>
          </p:cNvPr>
          <p:cNvSpPr/>
          <p:nvPr/>
        </p:nvSpPr>
        <p:spPr>
          <a:xfrm>
            <a:off x="533400" y="2120347"/>
            <a:ext cx="2872408" cy="1083366"/>
          </a:xfrm>
          <a:prstGeom prst="doubleWav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800" dirty="0"/>
              <a:t>Reducir</a:t>
            </a: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DE82E5D2-9B0F-4156-AD52-CB87FD64732A}"/>
              </a:ext>
            </a:extLst>
          </p:cNvPr>
          <p:cNvSpPr/>
          <p:nvPr/>
        </p:nvSpPr>
        <p:spPr>
          <a:xfrm>
            <a:off x="8160027" y="2083903"/>
            <a:ext cx="2872408" cy="1083366"/>
          </a:xfrm>
          <a:prstGeom prst="doubleWav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200" dirty="0"/>
              <a:t>Reciclar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422E27C-C586-4A55-9340-DE07DFB47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96" y="3762579"/>
            <a:ext cx="2768742" cy="2146410"/>
          </a:xfrm>
          <a:prstGeom prst="rect">
            <a:avLst/>
          </a:prstGeom>
        </p:spPr>
      </p:pic>
      <p:pic>
        <p:nvPicPr>
          <p:cNvPr id="4098" name="Picture 2" descr="Cuál es la diferencia entre bolsas reutilizables y reciclables? - El  Mostrador">
            <a:extLst>
              <a:ext uri="{FF2B5EF4-FFF2-40B4-BE49-F238E27FC236}">
                <a16:creationId xmlns:a16="http://schemas.microsoft.com/office/drawing/2014/main" id="{835B2978-2F91-49A7-8053-47BA59C75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082" y="3762579"/>
            <a:ext cx="2781300" cy="214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3889BE1-3242-49A5-8E65-364A427CDC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256" y="3576253"/>
            <a:ext cx="4013005" cy="251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7763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</TotalTime>
  <Words>61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Galería</vt:lpstr>
      <vt:lpstr>Basura, desecho o residuo</vt:lpstr>
      <vt:lpstr>Basura</vt:lpstr>
      <vt:lpstr>Presentación de PowerPoint</vt:lpstr>
      <vt:lpstr>Presentación de PowerPoint</vt:lpstr>
      <vt:lpstr>3rs de la ecología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Basura, desecho o residuo</dc:title>
  <dc:creator>Ma. de los Ángeles Gómez Álvarez</dc:creator>
  <cp:lastModifiedBy>M Lucero</cp:lastModifiedBy>
  <cp:revision>10</cp:revision>
  <dcterms:created xsi:type="dcterms:W3CDTF">2021-06-29T01:44:33Z</dcterms:created>
  <dcterms:modified xsi:type="dcterms:W3CDTF">2021-06-30T14:05:01Z</dcterms:modified>
</cp:coreProperties>
</file>