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59" r:id="rId1"/>
  </p:sld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smtClean="0"/>
              <a:pPr/>
              <a:t>6/30/2021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7629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6/30/2021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900606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6/30/2021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6937953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6/30/2021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069707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6/30/2021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2947208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6/30/2021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2243422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smtClean="0"/>
              <a:pPr/>
              <a:t>6/30/2021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8951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smtClean="0"/>
              <a:pPr/>
              <a:t>6/30/2021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5205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smtClean="0"/>
              <a:pPr/>
              <a:t>6/30/2021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908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smtClean="0"/>
              <a:pPr/>
              <a:t>6/30/2021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901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smtClean="0"/>
              <a:pPr/>
              <a:t>6/30/2021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9278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smtClean="0"/>
              <a:pPr/>
              <a:t>6/30/2021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5256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smtClean="0"/>
              <a:pPr/>
              <a:t>6/30/2021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971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smtClean="0"/>
              <a:pPr/>
              <a:t>6/30/2021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782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smtClean="0"/>
              <a:pPr/>
              <a:t>6/30/2021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5659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6/30/2021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80489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482E8-6E0E-1B4F-B1FD-C69DB9E858D9}" type="datetimeFigureOut">
              <a:rPr lang="en-US" smtClean="0"/>
              <a:pPr/>
              <a:t>6/30/2021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7680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  <p:sldLayoutId id="2147483771" r:id="rId12"/>
    <p:sldLayoutId id="2147483772" r:id="rId13"/>
    <p:sldLayoutId id="2147483773" r:id="rId14"/>
    <p:sldLayoutId id="2147483774" r:id="rId15"/>
    <p:sldLayoutId id="2147483775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hyperlink" Target="https://www.youtube.com/watch?v=lF0y3glPWi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13.png"/><Relationship Id="rId4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jpeg"/><Relationship Id="rId5" Type="http://schemas.openxmlformats.org/officeDocument/2006/relationships/image" Target="../media/image28.jpeg"/><Relationship Id="rId4" Type="http://schemas.openxmlformats.org/officeDocument/2006/relationships/image" Target="../media/image2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F750F8-4BF9-43B0-9752-FE49E25DB2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8657" y="416559"/>
            <a:ext cx="7766936" cy="1153331"/>
          </a:xfrm>
        </p:spPr>
        <p:txBody>
          <a:bodyPr/>
          <a:lstStyle/>
          <a:p>
            <a:r>
              <a:rPr lang="es-CL" b="1" u="sng" dirty="0"/>
              <a:t>Unidad 2: Los Sentidos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2A6A0C6-ABD7-410B-838C-4A6E26DE39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86611" y="5043974"/>
            <a:ext cx="4618778" cy="1397467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s-CL" b="1" dirty="0"/>
              <a:t>Cursos: 1ros Básicos</a:t>
            </a:r>
          </a:p>
          <a:p>
            <a:pPr algn="ctr"/>
            <a:r>
              <a:rPr lang="es-CL" b="1" dirty="0"/>
              <a:t>Profesora: Ángeles Gómez</a:t>
            </a:r>
          </a:p>
          <a:p>
            <a:pPr algn="ctr"/>
            <a:r>
              <a:rPr lang="es-CL" b="1" dirty="0"/>
              <a:t>Semana del 29 de  junio de 2021</a:t>
            </a:r>
          </a:p>
          <a:p>
            <a:pPr algn="ctr"/>
            <a:r>
              <a:rPr lang="es-CL" b="1" dirty="0"/>
              <a:t>Instituto San Lorenzo</a:t>
            </a:r>
          </a:p>
        </p:txBody>
      </p:sp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B4AF1BDE-971D-4823-8C1D-38F8643846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2347596"/>
              </p:ext>
            </p:extLst>
          </p:nvPr>
        </p:nvGraphicFramePr>
        <p:xfrm>
          <a:off x="1508124" y="2670386"/>
          <a:ext cx="8743315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43315">
                  <a:extLst>
                    <a:ext uri="{9D8B030D-6E8A-4147-A177-3AD203B41FA5}">
                      <a16:colId xmlns:a16="http://schemas.microsoft.com/office/drawing/2014/main" val="24052894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u="sng" dirty="0"/>
                        <a:t>Objetivo: </a:t>
                      </a:r>
                      <a:r>
                        <a:rPr lang="es-CL" sz="1800" b="1" kern="1200" dirty="0">
                          <a:solidFill>
                            <a:schemeClr val="lt1"/>
                          </a:solidFill>
                          <a:effectLst/>
                        </a:rPr>
                        <a:t>Conocer los órganos de los sentidos</a:t>
                      </a:r>
                    </a:p>
                    <a:p>
                      <a:pPr algn="just"/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46224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97192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6FE266C-BE30-41C5-8E3B-B6CF30C692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9878" y="419655"/>
            <a:ext cx="6912244" cy="6018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18868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178A4197-7F69-4C60-873E-11DA7AF3E5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4713" y="154983"/>
            <a:ext cx="7702656" cy="6703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71879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52F6637A-D57D-4C62-BD1E-BE9E9B60E8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2203" y="278968"/>
            <a:ext cx="6416299" cy="6579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71269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F12EFD-886F-40B8-AF75-D10EA8211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734" y="186567"/>
            <a:ext cx="8596668" cy="1320800"/>
          </a:xfrm>
        </p:spPr>
        <p:txBody>
          <a:bodyPr/>
          <a:lstStyle/>
          <a:p>
            <a:r>
              <a:rPr lang="es-CL" dirty="0"/>
              <a:t>Observa las siguientes imágenes:</a:t>
            </a:r>
          </a:p>
        </p:txBody>
      </p:sp>
      <p:pic>
        <p:nvPicPr>
          <p:cNvPr id="1026" name="Picture 2" descr="Resultado de imagen para imagen de paisaje">
            <a:extLst>
              <a:ext uri="{FF2B5EF4-FFF2-40B4-BE49-F238E27FC236}">
                <a16:creationId xmlns:a16="http://schemas.microsoft.com/office/drawing/2014/main" id="{1AA87640-4588-4E2F-AB91-34BB6CBE223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814" y="1131924"/>
            <a:ext cx="3049868" cy="2252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a olla mongola es la reina de la comida china">
            <a:extLst>
              <a:ext uri="{FF2B5EF4-FFF2-40B4-BE49-F238E27FC236}">
                <a16:creationId xmlns:a16="http://schemas.microsoft.com/office/drawing/2014/main" id="{69E7EA67-5FDA-469B-9E27-B28248096F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7903" y="1070926"/>
            <a:ext cx="2892897" cy="2469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Dibujo de Radio cassette 2 pintado por Musica en Dibujos.net el ...">
            <a:extLst>
              <a:ext uri="{FF2B5EF4-FFF2-40B4-BE49-F238E27FC236}">
                <a16:creationId xmlns:a16="http://schemas.microsoft.com/office/drawing/2014/main" id="{B763C060-4E2C-4937-B653-0E5304017A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7126" y="1006274"/>
            <a:ext cx="2790777" cy="2599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SUAVE-ÁSPERO | Departamento de Orientación">
            <a:extLst>
              <a:ext uri="{FF2B5EF4-FFF2-40B4-BE49-F238E27FC236}">
                <a16:creationId xmlns:a16="http://schemas.microsoft.com/office/drawing/2014/main" id="{CA4204D9-FAA3-40FE-A47B-8046C34747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0896" y="1231659"/>
            <a:ext cx="2892898" cy="2053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6A5A16B1-8291-4C02-813C-2F232B697101}"/>
              </a:ext>
            </a:extLst>
          </p:cNvPr>
          <p:cNvSpPr txBox="1">
            <a:spLocks/>
          </p:cNvSpPr>
          <p:nvPr/>
        </p:nvSpPr>
        <p:spPr>
          <a:xfrm>
            <a:off x="199814" y="5130126"/>
            <a:ext cx="10376746" cy="4962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 b="1" dirty="0"/>
              <a:t>Canción de los sentidos</a:t>
            </a:r>
            <a:r>
              <a:rPr lang="es-CL" dirty="0"/>
              <a:t>: </a:t>
            </a:r>
            <a:r>
              <a:rPr lang="es-CL" dirty="0">
                <a:hlinkClick r:id="rId7"/>
              </a:rPr>
              <a:t>https://www.youtube.com/watch?v=lF0y3glPWis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569269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ACC3F1-A413-4511-9366-3D61CE49B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264160"/>
            <a:ext cx="4958153" cy="690880"/>
          </a:xfrm>
        </p:spPr>
        <p:txBody>
          <a:bodyPr>
            <a:normAutofit/>
          </a:bodyPr>
          <a:lstStyle/>
          <a:p>
            <a:r>
              <a:rPr lang="es-CL" dirty="0"/>
              <a:t>Nuestros sentidos</a:t>
            </a:r>
          </a:p>
        </p:txBody>
      </p:sp>
      <p:pic>
        <p:nvPicPr>
          <p:cNvPr id="2052" name="Picture 4" descr="Otitis media 耳 つ ぼ cera de oído の の ear, oreja, sombrero ...">
            <a:extLst>
              <a:ext uri="{FF2B5EF4-FFF2-40B4-BE49-F238E27FC236}">
                <a16:creationId xmlns:a16="http://schemas.microsoft.com/office/drawing/2014/main" id="{85FC1A5E-6E6A-4517-8839-29876E098C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834" y="1665288"/>
            <a:ext cx="1933575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Derecho laboral individual y seguridad social: Para tener en cuenta ¡¡">
            <a:extLst>
              <a:ext uri="{FF2B5EF4-FFF2-40B4-BE49-F238E27FC236}">
                <a16:creationId xmlns:a16="http://schemas.microsoft.com/office/drawing/2014/main" id="{F7623ACE-2DF5-45F0-BE71-994746FC08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5486" y="4370801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Narices Vectores, Ilustraciones Y Gráficos - 123RF">
            <a:extLst>
              <a:ext uri="{FF2B5EF4-FFF2-40B4-BE49-F238E27FC236}">
                <a16:creationId xmlns:a16="http://schemas.microsoft.com/office/drawing/2014/main" id="{025AB24C-D459-492E-8503-AEB078A903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9582" y="1665288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Ojo Femenino Humano De Dibujos Animados Con Ilustración De Vector ...">
            <a:extLst>
              <a:ext uri="{FF2B5EF4-FFF2-40B4-BE49-F238E27FC236}">
                <a16:creationId xmlns:a16="http://schemas.microsoft.com/office/drawing/2014/main" id="{39E8A79B-2D65-4326-9755-3DCC5D6AFB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345" y="4370802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Lengua | Vectores, Fotos de Stock y PSD Gratis">
            <a:extLst>
              <a:ext uri="{FF2B5EF4-FFF2-40B4-BE49-F238E27FC236}">
                <a16:creationId xmlns:a16="http://schemas.microsoft.com/office/drawing/2014/main" id="{152F8A4E-0893-4E36-B9A3-A0C77FDA0E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3923" y="1665288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53211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135E42-28B1-4256-B07A-620B3FEA7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95278"/>
            <a:ext cx="5418666" cy="496886"/>
          </a:xfrm>
        </p:spPr>
        <p:txBody>
          <a:bodyPr>
            <a:normAutofit fontScale="90000"/>
          </a:bodyPr>
          <a:lstStyle/>
          <a:p>
            <a:r>
              <a:rPr lang="es-CL" dirty="0"/>
              <a:t>¿</a:t>
            </a:r>
            <a:r>
              <a:rPr lang="es-CL" sz="4000" dirty="0"/>
              <a:t>Cuáles</a:t>
            </a:r>
            <a:r>
              <a:rPr lang="es-CL" dirty="0"/>
              <a:t> son mis sentidos?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11BFC6E-06D1-4454-B03E-6435A8AAAC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4134" y="366714"/>
            <a:ext cx="3713691" cy="496886"/>
          </a:xfrm>
        </p:spPr>
        <p:txBody>
          <a:bodyPr/>
          <a:lstStyle/>
          <a:p>
            <a:r>
              <a:rPr lang="es-CL" sz="2000" b="1" dirty="0"/>
              <a:t>Los sentidos son 5:</a:t>
            </a:r>
          </a:p>
          <a:p>
            <a:endParaRPr lang="es-CL" dirty="0"/>
          </a:p>
          <a:p>
            <a:pPr marL="0" indent="0">
              <a:buNone/>
            </a:pPr>
            <a:endParaRPr lang="es-CL" dirty="0"/>
          </a:p>
        </p:txBody>
      </p:sp>
      <p:pic>
        <p:nvPicPr>
          <p:cNvPr id="3074" name="Picture 2" descr="Oreja femenina Gratis Dibujos Animados Imágene｜Illustoon ES">
            <a:extLst>
              <a:ext uri="{FF2B5EF4-FFF2-40B4-BE49-F238E27FC236}">
                <a16:creationId xmlns:a16="http://schemas.microsoft.com/office/drawing/2014/main" id="{E699B8BF-41CD-4277-A42E-C9F0935147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5311" y="1079118"/>
            <a:ext cx="1846737" cy="1735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lecha: a la derecha 3">
            <a:extLst>
              <a:ext uri="{FF2B5EF4-FFF2-40B4-BE49-F238E27FC236}">
                <a16:creationId xmlns:a16="http://schemas.microsoft.com/office/drawing/2014/main" id="{02F5722B-DDED-4E86-AF02-B910FB040710}"/>
              </a:ext>
            </a:extLst>
          </p:cNvPr>
          <p:cNvSpPr/>
          <p:nvPr/>
        </p:nvSpPr>
        <p:spPr>
          <a:xfrm>
            <a:off x="2609850" y="1670051"/>
            <a:ext cx="800100" cy="3905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29F25EEE-A20E-496E-B814-10F18AB0B896}"/>
              </a:ext>
            </a:extLst>
          </p:cNvPr>
          <p:cNvSpPr/>
          <p:nvPr/>
        </p:nvSpPr>
        <p:spPr>
          <a:xfrm>
            <a:off x="8861452" y="1511300"/>
            <a:ext cx="2143125" cy="885825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dirty="0"/>
              <a:t>Audición</a:t>
            </a:r>
          </a:p>
        </p:txBody>
      </p:sp>
      <p:pic>
        <p:nvPicPr>
          <p:cNvPr id="3076" name="Picture 4" descr="Mano de dibujos animados | Vector Premium">
            <a:extLst>
              <a:ext uri="{FF2B5EF4-FFF2-40B4-BE49-F238E27FC236}">
                <a16:creationId xmlns:a16="http://schemas.microsoft.com/office/drawing/2014/main" id="{DD8F19A3-956C-419E-B9A1-0F67612975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7535" y="4489859"/>
            <a:ext cx="1662112" cy="1735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Flecha: a la derecha 7">
            <a:extLst>
              <a:ext uri="{FF2B5EF4-FFF2-40B4-BE49-F238E27FC236}">
                <a16:creationId xmlns:a16="http://schemas.microsoft.com/office/drawing/2014/main" id="{A8D670B9-CF42-4978-86A6-73449075A637}"/>
              </a:ext>
            </a:extLst>
          </p:cNvPr>
          <p:cNvSpPr/>
          <p:nvPr/>
        </p:nvSpPr>
        <p:spPr>
          <a:xfrm>
            <a:off x="2609850" y="3603626"/>
            <a:ext cx="800100" cy="3905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4AE3036B-7442-4227-9975-4DE7030DC209}"/>
              </a:ext>
            </a:extLst>
          </p:cNvPr>
          <p:cNvSpPr/>
          <p:nvPr/>
        </p:nvSpPr>
        <p:spPr>
          <a:xfrm>
            <a:off x="6301262" y="4992685"/>
            <a:ext cx="2143125" cy="885825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dirty="0"/>
              <a:t>Tacto</a:t>
            </a:r>
          </a:p>
        </p:txBody>
      </p:sp>
      <p:pic>
        <p:nvPicPr>
          <p:cNvPr id="3078" name="Picture 6" descr="Nariz Imágenes Y Fotos - 123RF">
            <a:extLst>
              <a:ext uri="{FF2B5EF4-FFF2-40B4-BE49-F238E27FC236}">
                <a16:creationId xmlns:a16="http://schemas.microsoft.com/office/drawing/2014/main" id="{3AAF513D-B3CA-4228-8E2F-7759E69772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27" y="3130553"/>
            <a:ext cx="1385359" cy="1478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Flecha: a la derecha 10">
            <a:extLst>
              <a:ext uri="{FF2B5EF4-FFF2-40B4-BE49-F238E27FC236}">
                <a16:creationId xmlns:a16="http://schemas.microsoft.com/office/drawing/2014/main" id="{67E6A79E-0272-46A3-BA1F-D03DE69CF8DD}"/>
              </a:ext>
            </a:extLst>
          </p:cNvPr>
          <p:cNvSpPr/>
          <p:nvPr/>
        </p:nvSpPr>
        <p:spPr>
          <a:xfrm>
            <a:off x="7886700" y="1819275"/>
            <a:ext cx="800100" cy="3369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2" name="Elipse 11">
            <a:extLst>
              <a:ext uri="{FF2B5EF4-FFF2-40B4-BE49-F238E27FC236}">
                <a16:creationId xmlns:a16="http://schemas.microsoft.com/office/drawing/2014/main" id="{C82FA3C9-62C1-4A25-9125-2DC10E6AE58B}"/>
              </a:ext>
            </a:extLst>
          </p:cNvPr>
          <p:cNvSpPr/>
          <p:nvPr/>
        </p:nvSpPr>
        <p:spPr>
          <a:xfrm>
            <a:off x="3722186" y="3400037"/>
            <a:ext cx="2143125" cy="885825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dirty="0"/>
              <a:t>Olfato</a:t>
            </a:r>
          </a:p>
        </p:txBody>
      </p:sp>
      <p:pic>
        <p:nvPicPr>
          <p:cNvPr id="3080" name="Picture 8" descr="Ojo, ojos de color de dibujos animados, personaje animado ...">
            <a:extLst>
              <a:ext uri="{FF2B5EF4-FFF2-40B4-BE49-F238E27FC236}">
                <a16:creationId xmlns:a16="http://schemas.microsoft.com/office/drawing/2014/main" id="{6D75AB53-197A-4BCC-8731-502425CC63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085" y="1125934"/>
            <a:ext cx="1702330" cy="1735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Flecha: a la derecha 13">
            <a:extLst>
              <a:ext uri="{FF2B5EF4-FFF2-40B4-BE49-F238E27FC236}">
                <a16:creationId xmlns:a16="http://schemas.microsoft.com/office/drawing/2014/main" id="{28F3892A-16A3-46A7-AABD-72D5DD2A44F4}"/>
              </a:ext>
            </a:extLst>
          </p:cNvPr>
          <p:cNvSpPr/>
          <p:nvPr/>
        </p:nvSpPr>
        <p:spPr>
          <a:xfrm>
            <a:off x="5090640" y="5267125"/>
            <a:ext cx="800100" cy="3369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5" name="Elipse 14">
            <a:extLst>
              <a:ext uri="{FF2B5EF4-FFF2-40B4-BE49-F238E27FC236}">
                <a16:creationId xmlns:a16="http://schemas.microsoft.com/office/drawing/2014/main" id="{12C730C2-7761-4B10-8CB8-FB22DE0D055F}"/>
              </a:ext>
            </a:extLst>
          </p:cNvPr>
          <p:cNvSpPr/>
          <p:nvPr/>
        </p:nvSpPr>
        <p:spPr>
          <a:xfrm>
            <a:off x="3547535" y="1475582"/>
            <a:ext cx="2143125" cy="885825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dirty="0"/>
              <a:t>Vista</a:t>
            </a:r>
          </a:p>
        </p:txBody>
      </p:sp>
      <p:pic>
        <p:nvPicPr>
          <p:cNvPr id="16" name="Picture 12" descr="Lengua | Vectores, Fotos de Stock y PSD Gratis">
            <a:extLst>
              <a:ext uri="{FF2B5EF4-FFF2-40B4-BE49-F238E27FC236}">
                <a16:creationId xmlns:a16="http://schemas.microsoft.com/office/drawing/2014/main" id="{7025A30E-71E5-4536-ACE3-D97A2CD2C3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8007" y="3240484"/>
            <a:ext cx="1428751" cy="1428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lecha: a la derecha 16">
            <a:extLst>
              <a:ext uri="{FF2B5EF4-FFF2-40B4-BE49-F238E27FC236}">
                <a16:creationId xmlns:a16="http://schemas.microsoft.com/office/drawing/2014/main" id="{D6C58781-C96E-4ECD-985E-8F8459027090}"/>
              </a:ext>
            </a:extLst>
          </p:cNvPr>
          <p:cNvSpPr/>
          <p:nvPr/>
        </p:nvSpPr>
        <p:spPr>
          <a:xfrm>
            <a:off x="8184620" y="3798494"/>
            <a:ext cx="800100" cy="3369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8" name="Elipse 17">
            <a:extLst>
              <a:ext uri="{FF2B5EF4-FFF2-40B4-BE49-F238E27FC236}">
                <a16:creationId xmlns:a16="http://schemas.microsoft.com/office/drawing/2014/main" id="{73B2563E-04EB-4ADD-99AC-D0A693C9DD59}"/>
              </a:ext>
            </a:extLst>
          </p:cNvPr>
          <p:cNvSpPr/>
          <p:nvPr/>
        </p:nvSpPr>
        <p:spPr>
          <a:xfrm>
            <a:off x="9218348" y="3511946"/>
            <a:ext cx="2143125" cy="885825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dirty="0"/>
              <a:t>Gusto</a:t>
            </a:r>
          </a:p>
        </p:txBody>
      </p:sp>
    </p:spTree>
    <p:extLst>
      <p:ext uri="{BB962C8B-B14F-4D97-AF65-F5344CB8AC3E}">
        <p14:creationId xmlns:p14="http://schemas.microsoft.com/office/powerpoint/2010/main" val="279467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F6A673-4924-4531-9DEA-F9A2FB6FA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904" y="246380"/>
            <a:ext cx="5628216" cy="782320"/>
          </a:xfrm>
        </p:spPr>
        <p:txBody>
          <a:bodyPr/>
          <a:lstStyle/>
          <a:p>
            <a:r>
              <a:rPr lang="es-CL" dirty="0"/>
              <a:t>¿Cuándo uso mi vista?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C0877F5-C931-440A-A2BB-EA104A0567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5193" y="1270000"/>
            <a:ext cx="6721687" cy="886791"/>
          </a:xfrm>
        </p:spPr>
        <p:txBody>
          <a:bodyPr>
            <a:noAutofit/>
          </a:bodyPr>
          <a:lstStyle/>
          <a:p>
            <a:pPr algn="just"/>
            <a:r>
              <a:rPr lang="es-CL" dirty="0"/>
              <a:t> La visión es el sentido que te permite ver el mundo que te rodea. </a:t>
            </a:r>
          </a:p>
        </p:txBody>
      </p:sp>
      <p:pic>
        <p:nvPicPr>
          <p:cNvPr id="15" name="Picture 10" descr="Ojo Femenino Humano De Dibujos Animados Con Ilustración De Vector ...">
            <a:extLst>
              <a:ext uri="{FF2B5EF4-FFF2-40B4-BE49-F238E27FC236}">
                <a16:creationId xmlns:a16="http://schemas.microsoft.com/office/drawing/2014/main" id="{36B4736B-AD67-4537-B844-19412A754C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5578" y="1826579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Elegir alfombras: ideas para alfombras redondas - blog de latiendawapa">
            <a:extLst>
              <a:ext uri="{FF2B5EF4-FFF2-40B4-BE49-F238E27FC236}">
                <a16:creationId xmlns:a16="http://schemas.microsoft.com/office/drawing/2014/main" id="{BC98F1C3-FF0F-49AE-ACF2-3EF7C7D663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560" y="3969704"/>
            <a:ext cx="1666240" cy="1851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Paisajes bonitos - VIX">
            <a:extLst>
              <a:ext uri="{FF2B5EF4-FFF2-40B4-BE49-F238E27FC236}">
                <a16:creationId xmlns:a16="http://schemas.microsoft.com/office/drawing/2014/main" id="{25A3CCB1-0B91-4B96-A83D-68230AFBC8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2214" y="3955256"/>
            <a:ext cx="2254567" cy="1866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 descr="32 mejores imágenes de GRANDE PEQUEÑO | Grande pequeño, Pequeños ...">
            <a:extLst>
              <a:ext uri="{FF2B5EF4-FFF2-40B4-BE49-F238E27FC236}">
                <a16:creationId xmlns:a16="http://schemas.microsoft.com/office/drawing/2014/main" id="{79958931-0EEB-48CF-8E45-986D93DE33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7863" y="3973355"/>
            <a:ext cx="2881630" cy="1939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0" name="Picture 10" descr="MATEMÁTICA 1 Y SU DIDÁCTICA: Ubicación de objetos del entorno ...">
            <a:extLst>
              <a:ext uri="{FF2B5EF4-FFF2-40B4-BE49-F238E27FC236}">
                <a16:creationId xmlns:a16="http://schemas.microsoft.com/office/drawing/2014/main" id="{C2ACB47F-E362-4D0B-85BF-E3EB4757C9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0575" y="3817857"/>
            <a:ext cx="2952750" cy="2003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6" name="Tabla 16">
            <a:extLst>
              <a:ext uri="{FF2B5EF4-FFF2-40B4-BE49-F238E27FC236}">
                <a16:creationId xmlns:a16="http://schemas.microsoft.com/office/drawing/2014/main" id="{C65A3482-091A-413F-8B9E-6230F32F18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8838116"/>
              </p:ext>
            </p:extLst>
          </p:nvPr>
        </p:nvGraphicFramePr>
        <p:xfrm>
          <a:off x="985520" y="6062980"/>
          <a:ext cx="10617200" cy="3708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747520">
                  <a:extLst>
                    <a:ext uri="{9D8B030D-6E8A-4147-A177-3AD203B41FA5}">
                      <a16:colId xmlns:a16="http://schemas.microsoft.com/office/drawing/2014/main" val="975233997"/>
                    </a:ext>
                  </a:extLst>
                </a:gridCol>
                <a:gridCol w="2570480">
                  <a:extLst>
                    <a:ext uri="{9D8B030D-6E8A-4147-A177-3AD203B41FA5}">
                      <a16:colId xmlns:a16="http://schemas.microsoft.com/office/drawing/2014/main" val="2876795632"/>
                    </a:ext>
                  </a:extLst>
                </a:gridCol>
                <a:gridCol w="3241040">
                  <a:extLst>
                    <a:ext uri="{9D8B030D-6E8A-4147-A177-3AD203B41FA5}">
                      <a16:colId xmlns:a16="http://schemas.microsoft.com/office/drawing/2014/main" val="2675203338"/>
                    </a:ext>
                  </a:extLst>
                </a:gridCol>
                <a:gridCol w="3058160">
                  <a:extLst>
                    <a:ext uri="{9D8B030D-6E8A-4147-A177-3AD203B41FA5}">
                      <a16:colId xmlns:a16="http://schemas.microsoft.com/office/drawing/2014/main" val="33446399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Forma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Paisajes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Tamaños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Ubicación de objetos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34965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6579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004F98-D93F-4F70-957D-A76DD832F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4721" y="254000"/>
            <a:ext cx="4991946" cy="627236"/>
          </a:xfrm>
        </p:spPr>
        <p:txBody>
          <a:bodyPr>
            <a:noAutofit/>
          </a:bodyPr>
          <a:lstStyle/>
          <a:p>
            <a:r>
              <a:rPr lang="es-CL" dirty="0"/>
              <a:t>¿Cuándo uso mis oídos?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1900402-0AC6-4B98-A7F2-88FAD0FEAA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0694" y="1552821"/>
            <a:ext cx="6607386" cy="627236"/>
          </a:xfrm>
        </p:spPr>
        <p:txBody>
          <a:bodyPr/>
          <a:lstStyle/>
          <a:p>
            <a:pPr algn="just"/>
            <a:r>
              <a:rPr lang="es-CL" dirty="0"/>
              <a:t>El oído es el órgano encargado del sentido de la audición .</a:t>
            </a:r>
          </a:p>
        </p:txBody>
      </p:sp>
      <p:pic>
        <p:nvPicPr>
          <p:cNvPr id="5" name="Picture 2" descr="Resultado de imagen para oido animado">
            <a:extLst>
              <a:ext uri="{FF2B5EF4-FFF2-40B4-BE49-F238E27FC236}">
                <a16:creationId xmlns:a16="http://schemas.microsoft.com/office/drawing/2014/main" id="{616A53B7-9C7E-4897-B377-F52DF85D45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467" y="1092373"/>
            <a:ext cx="1728787" cy="2036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pajaros animado - Buscar con Google (con imágenes) | Pajaros ...">
            <a:extLst>
              <a:ext uri="{FF2B5EF4-FFF2-40B4-BE49-F238E27FC236}">
                <a16:creationId xmlns:a16="http://schemas.microsoft.com/office/drawing/2014/main" id="{114DD2E3-F3E4-4D68-ACB0-14B232CACE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8534" y="2887200"/>
            <a:ext cx="200025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Dibujo De Perro Ladrando Para Colorear | COLOREAR DIBUJOS DE CHOLO ...">
            <a:extLst>
              <a:ext uri="{FF2B5EF4-FFF2-40B4-BE49-F238E27FC236}">
                <a16:creationId xmlns:a16="http://schemas.microsoft.com/office/drawing/2014/main" id="{3C7CE9DB-7FF9-4551-A18B-DC31977C20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7050" y="3377247"/>
            <a:ext cx="24003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ᐈ Dos personas hablando imágenes de stock, vector dos personas ...">
            <a:extLst>
              <a:ext uri="{FF2B5EF4-FFF2-40B4-BE49-F238E27FC236}">
                <a16:creationId xmlns:a16="http://schemas.microsoft.com/office/drawing/2014/main" id="{B7C2273C-AABE-4CB0-B74A-0AD04D6E67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1246" y="3269470"/>
            <a:ext cx="26670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la 5">
            <a:extLst>
              <a:ext uri="{FF2B5EF4-FFF2-40B4-BE49-F238E27FC236}">
                <a16:creationId xmlns:a16="http://schemas.microsoft.com/office/drawing/2014/main" id="{E80259FF-0F27-4761-AB3A-179B0BEA05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9455985"/>
              </p:ext>
            </p:extLst>
          </p:nvPr>
        </p:nvGraphicFramePr>
        <p:xfrm>
          <a:off x="2225040" y="5307963"/>
          <a:ext cx="8127999" cy="457663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308356546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68733150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931681638"/>
                    </a:ext>
                  </a:extLst>
                </a:gridCol>
              </a:tblGrid>
              <a:tr h="457663"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Ave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Ladrido de un perro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Personas conversando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1686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87230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8D7CB3-AE9F-49C1-914A-7A9D0F1270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¿Cuándo uso mi nariz?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022C7C1-7F46-4130-96DD-4BF3EA64C4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08776"/>
            <a:ext cx="6891866" cy="1161771"/>
          </a:xfrm>
        </p:spPr>
        <p:txBody>
          <a:bodyPr>
            <a:normAutofit/>
          </a:bodyPr>
          <a:lstStyle/>
          <a:p>
            <a:pPr algn="just"/>
            <a:r>
              <a:rPr lang="es-CL" dirty="0"/>
              <a:t>El órgano encargado del sentido del olfato se encuentra en nuestra nariz.</a:t>
            </a:r>
          </a:p>
        </p:txBody>
      </p:sp>
      <p:pic>
        <p:nvPicPr>
          <p:cNvPr id="6146" name="Picture 2" descr="Nariz animada dibujos - Imagui">
            <a:extLst>
              <a:ext uri="{FF2B5EF4-FFF2-40B4-BE49-F238E27FC236}">
                <a16:creationId xmlns:a16="http://schemas.microsoft.com/office/drawing/2014/main" id="{6740A67F-3289-49E8-A654-EDD4E25F84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0158" y="397392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Beneficios y Propiedades de la Lavanda - Ecocosas">
            <a:extLst>
              <a:ext uri="{FF2B5EF4-FFF2-40B4-BE49-F238E27FC236}">
                <a16:creationId xmlns:a16="http://schemas.microsoft.com/office/drawing/2014/main" id="{B4ABDEA6-9315-4D59-963A-60E7E96FFD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2614" y="3593940"/>
            <a:ext cx="2562225" cy="178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>
            <a:extLst>
              <a:ext uri="{FF2B5EF4-FFF2-40B4-BE49-F238E27FC236}">
                <a16:creationId xmlns:a16="http://schemas.microsoft.com/office/drawing/2014/main" id="{E2543EF4-AFFD-4F41-AE33-EDA64F0B2D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8638" y="3654346"/>
            <a:ext cx="2962275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B37A5849-8777-478D-BCBF-E943AACEED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3554177"/>
              </p:ext>
            </p:extLst>
          </p:nvPr>
        </p:nvGraphicFramePr>
        <p:xfrm>
          <a:off x="2875280" y="5656658"/>
          <a:ext cx="6157914" cy="481675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078957">
                  <a:extLst>
                    <a:ext uri="{9D8B030D-6E8A-4147-A177-3AD203B41FA5}">
                      <a16:colId xmlns:a16="http://schemas.microsoft.com/office/drawing/2014/main" val="2243715351"/>
                    </a:ext>
                  </a:extLst>
                </a:gridCol>
                <a:gridCol w="3078957">
                  <a:extLst>
                    <a:ext uri="{9D8B030D-6E8A-4147-A177-3AD203B41FA5}">
                      <a16:colId xmlns:a16="http://schemas.microsoft.com/office/drawing/2014/main" val="2150704983"/>
                    </a:ext>
                  </a:extLst>
                </a:gridCol>
              </a:tblGrid>
              <a:tr h="481675"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Lavanda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Comida descompuesta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72366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91890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A961CC-EEC2-448F-B8A1-E5B3CFF7B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5418666" cy="793043"/>
          </a:xfrm>
        </p:spPr>
        <p:txBody>
          <a:bodyPr/>
          <a:lstStyle/>
          <a:p>
            <a:r>
              <a:rPr lang="es-CL" dirty="0"/>
              <a:t>¿Cuándo uso mi lengua?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527064A-11E0-4E3F-946B-2E9964D20D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6932" y="1971830"/>
            <a:ext cx="8596668" cy="793043"/>
          </a:xfrm>
        </p:spPr>
        <p:txBody>
          <a:bodyPr/>
          <a:lstStyle/>
          <a:p>
            <a:pPr algn="just"/>
            <a:r>
              <a:rPr lang="es-CL" dirty="0"/>
              <a:t>La lengua es el órgano encargado del gusto.</a:t>
            </a:r>
          </a:p>
        </p:txBody>
      </p:sp>
      <p:pic>
        <p:nvPicPr>
          <p:cNvPr id="7170" name="Picture 2" descr="Cómo percibe los sabores tu lengua | Hoy Saludable">
            <a:extLst>
              <a:ext uri="{FF2B5EF4-FFF2-40B4-BE49-F238E27FC236}">
                <a16:creationId xmlns:a16="http://schemas.microsoft.com/office/drawing/2014/main" id="{771554C6-BD2A-46C7-9E7B-3A2EF582AB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600" y="3216666"/>
            <a:ext cx="3053357" cy="3031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Naranjas, la fruta del invierno | Territorio Gastronómico">
            <a:extLst>
              <a:ext uri="{FF2B5EF4-FFF2-40B4-BE49-F238E27FC236}">
                <a16:creationId xmlns:a16="http://schemas.microsoft.com/office/drawing/2014/main" id="{390B348A-9F83-488D-9704-D832622A4B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4754" y="3330901"/>
            <a:ext cx="1705927" cy="1135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4" name="Picture 6" descr="Tarta de chocolate y dulce de leche - Lecturas">
            <a:extLst>
              <a:ext uri="{FF2B5EF4-FFF2-40B4-BE49-F238E27FC236}">
                <a16:creationId xmlns:a16="http://schemas.microsoft.com/office/drawing/2014/main" id="{E3961014-FF77-491A-A86C-308AE61D76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3730" y="3227510"/>
            <a:ext cx="1342000" cy="134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6" name="Picture 8" descr="Truco para hacer papas fritas sin aceite - Paulina Cocina">
            <a:extLst>
              <a:ext uri="{FF2B5EF4-FFF2-40B4-BE49-F238E27FC236}">
                <a16:creationId xmlns:a16="http://schemas.microsoft.com/office/drawing/2014/main" id="{845C6C1A-B464-4E2B-BE59-DC73A2531C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8921" y="3315498"/>
            <a:ext cx="2054679" cy="1150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8" name="Picture 10" descr="Dibujo membrillo pera pera, alimentos naturales, comida, tallo de ...">
            <a:extLst>
              <a:ext uri="{FF2B5EF4-FFF2-40B4-BE49-F238E27FC236}">
                <a16:creationId xmlns:a16="http://schemas.microsoft.com/office/drawing/2014/main" id="{3C13C000-5562-47F2-826F-380C04C7CD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9516" y="3135312"/>
            <a:ext cx="2054679" cy="1449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A6956F65-88C2-4655-B8D1-4DEC1EF6EB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4820911"/>
              </p:ext>
            </p:extLst>
          </p:nvPr>
        </p:nvGraphicFramePr>
        <p:xfrm>
          <a:off x="3537730" y="4788821"/>
          <a:ext cx="8128000" cy="6400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55763230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93176511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49891287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865842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Membrillo</a:t>
                      </a:r>
                    </a:p>
                    <a:p>
                      <a:pPr algn="ctr"/>
                      <a:r>
                        <a:rPr lang="es-CL" dirty="0"/>
                        <a:t>(Amargo)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Naranja</a:t>
                      </a:r>
                    </a:p>
                    <a:p>
                      <a:pPr algn="ctr"/>
                      <a:r>
                        <a:rPr lang="es-CL" dirty="0"/>
                        <a:t>(Ácido)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Papas fritas</a:t>
                      </a:r>
                    </a:p>
                    <a:p>
                      <a:pPr algn="ctr"/>
                      <a:r>
                        <a:rPr lang="es-CL" dirty="0"/>
                        <a:t>(Salado)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Pastel</a:t>
                      </a:r>
                    </a:p>
                    <a:p>
                      <a:pPr algn="ctr"/>
                      <a:r>
                        <a:rPr lang="es-CL" dirty="0"/>
                        <a:t>(dulce)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28793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06467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A2E971-13BA-4F5F-BAD0-2586B1853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774" y="203200"/>
            <a:ext cx="4778586" cy="731520"/>
          </a:xfrm>
        </p:spPr>
        <p:txBody>
          <a:bodyPr/>
          <a:lstStyle/>
          <a:p>
            <a:r>
              <a:rPr lang="es-CL" dirty="0"/>
              <a:t>¿Cuándo uso mi piel?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B1BE380-A5F5-4835-BC3D-9C28E8026E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774" y="1706881"/>
            <a:ext cx="10315786" cy="1090702"/>
          </a:xfrm>
        </p:spPr>
        <p:txBody>
          <a:bodyPr/>
          <a:lstStyle/>
          <a:p>
            <a:pPr algn="just"/>
            <a:r>
              <a:rPr lang="es-CL" dirty="0"/>
              <a:t>La piel es el órgano más extenso de nuestro cuerpo.</a:t>
            </a:r>
          </a:p>
          <a:p>
            <a:pPr algn="just"/>
            <a:r>
              <a:rPr lang="es-CL" dirty="0"/>
              <a:t>El órgano encargado del sentido del tacto es la piel, la identificaremos con una mano debido que con la mano tomamos objetos.</a:t>
            </a:r>
          </a:p>
        </p:txBody>
      </p:sp>
      <p:pic>
        <p:nvPicPr>
          <p:cNvPr id="8198" name="Picture 6" descr="La hora del chocolate.">
            <a:extLst>
              <a:ext uri="{FF2B5EF4-FFF2-40B4-BE49-F238E27FC236}">
                <a16:creationId xmlns:a16="http://schemas.microsoft.com/office/drawing/2014/main" id="{55858F93-2D0E-4027-A6E2-180CD74DD6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8290" y="3625850"/>
            <a:ext cx="2247900" cy="1638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0" name="Picture 8" descr="Consejos para cuidar a un gatito pequeño">
            <a:extLst>
              <a:ext uri="{FF2B5EF4-FFF2-40B4-BE49-F238E27FC236}">
                <a16:creationId xmlns:a16="http://schemas.microsoft.com/office/drawing/2014/main" id="{C0811FB6-A106-4C5E-90E1-D0807B6223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7120" y="3625850"/>
            <a:ext cx="2410672" cy="1657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2" name="Picture 10" descr="Material de construcción, agujero de ladrillo rojo de dibujos ...">
            <a:extLst>
              <a:ext uri="{FF2B5EF4-FFF2-40B4-BE49-F238E27FC236}">
                <a16:creationId xmlns:a16="http://schemas.microsoft.com/office/drawing/2014/main" id="{30B928E6-9C6F-4CDD-BCCF-9A13E73E2F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3705" y="3569971"/>
            <a:ext cx="2343150" cy="1694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8928F5A2-EDD3-4395-87B5-B1AC2542B4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3683335"/>
              </p:ext>
            </p:extLst>
          </p:nvPr>
        </p:nvGraphicFramePr>
        <p:xfrm>
          <a:off x="1558289" y="5405122"/>
          <a:ext cx="8838564" cy="3708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946188">
                  <a:extLst>
                    <a:ext uri="{9D8B030D-6E8A-4147-A177-3AD203B41FA5}">
                      <a16:colId xmlns:a16="http://schemas.microsoft.com/office/drawing/2014/main" val="2215862625"/>
                    </a:ext>
                  </a:extLst>
                </a:gridCol>
                <a:gridCol w="2946188">
                  <a:extLst>
                    <a:ext uri="{9D8B030D-6E8A-4147-A177-3AD203B41FA5}">
                      <a16:colId xmlns:a16="http://schemas.microsoft.com/office/drawing/2014/main" val="1849493191"/>
                    </a:ext>
                  </a:extLst>
                </a:gridCol>
                <a:gridCol w="2946188">
                  <a:extLst>
                    <a:ext uri="{9D8B030D-6E8A-4147-A177-3AD203B41FA5}">
                      <a16:colId xmlns:a16="http://schemas.microsoft.com/office/drawing/2014/main" val="28013235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Caliente o frío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Suave o áspero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Blando o duro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5853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841348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418</TotalTime>
  <Words>219</Words>
  <Application>Microsoft Office PowerPoint</Application>
  <PresentationFormat>Panorámica</PresentationFormat>
  <Paragraphs>47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Arial</vt:lpstr>
      <vt:lpstr>Trebuchet MS</vt:lpstr>
      <vt:lpstr>Wingdings 3</vt:lpstr>
      <vt:lpstr>Faceta</vt:lpstr>
      <vt:lpstr>Unidad 2: Los Sentidos</vt:lpstr>
      <vt:lpstr>Observa las siguientes imágenes:</vt:lpstr>
      <vt:lpstr>Nuestros sentidos</vt:lpstr>
      <vt:lpstr>¿Cuáles son mis sentidos?</vt:lpstr>
      <vt:lpstr>¿Cuándo uso mi vista?</vt:lpstr>
      <vt:lpstr>¿Cuándo uso mis oídos?</vt:lpstr>
      <vt:lpstr>¿Cuándo uso mi nariz?</vt:lpstr>
      <vt:lpstr>¿Cuándo uso mi lengua?</vt:lpstr>
      <vt:lpstr>¿Cuándo uso mi piel?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Ma. de los Ángeles Gómez Álvarez</dc:creator>
  <cp:lastModifiedBy>M Lucero</cp:lastModifiedBy>
  <cp:revision>34</cp:revision>
  <dcterms:created xsi:type="dcterms:W3CDTF">2020-06-13T00:15:25Z</dcterms:created>
  <dcterms:modified xsi:type="dcterms:W3CDTF">2021-06-30T15:13:32Z</dcterms:modified>
</cp:coreProperties>
</file>