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7" r:id="rId5"/>
    <p:sldId id="264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7D5121EE-12F4-40BE-B553-CC8DEFAE60F8}">
          <p14:sldIdLst>
            <p14:sldId id="256"/>
            <p14:sldId id="258"/>
            <p14:sldId id="260"/>
          </p14:sldIdLst>
        </p14:section>
        <p14:section name="Sección sin título" id="{755FC99E-B9C5-4B3A-AD29-6E9E5FAB7504}">
          <p14:sldIdLst>
            <p14:sldId id="267"/>
            <p14:sldId id="264"/>
            <p14:sldId id="261"/>
            <p14:sldId id="262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7521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294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771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5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9288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75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454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271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16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2624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8365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5C772-E3FD-4340-B109-FD52E2A9972B}" type="datetimeFigureOut">
              <a:rPr lang="es-CL" smtClean="0"/>
              <a:t>16-06-2021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EA65-7FAE-472B-89B7-AC21A32137D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427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ur6IXKM9E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vhJVyUowY&amp;list=PL0idmtOX5fo8wcIpV9DVGz2nVmOVk1J9A&amp;index=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es/resource/3153614/juego-de-profesiones-y-oficios" TargetMode="External"/><Relationship Id="rId2" Type="http://schemas.openxmlformats.org/officeDocument/2006/relationships/hyperlink" Target="https://wordwall.net/es/resource/15597356/profesiones-y-oficio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Historia1ro básico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Semanas del 17 al 21 y</a:t>
            </a:r>
          </a:p>
          <a:p>
            <a:r>
              <a:rPr lang="es-CL" dirty="0"/>
              <a:t>                                    24 al 28 de Mayo</a:t>
            </a:r>
          </a:p>
        </p:txBody>
      </p:sp>
    </p:spTree>
    <p:extLst>
      <p:ext uri="{BB962C8B-B14F-4D97-AF65-F5344CB8AC3E}">
        <p14:creationId xmlns:p14="http://schemas.microsoft.com/office/powerpoint/2010/main" val="156678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Unidad 2: Nuestra comunidad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¿Qué aprenderemos?</a:t>
            </a:r>
          </a:p>
          <a:p>
            <a:r>
              <a:rPr lang="es-CL" b="1" dirty="0">
                <a:solidFill>
                  <a:schemeClr val="accent6">
                    <a:lumMod val="50000"/>
                  </a:schemeClr>
                </a:solidFill>
                <a:latin typeface="Arial Rounded MT Bold" pitchFamily="34" charset="0"/>
              </a:rPr>
              <a:t>Para conocer lo que aprenderemos en esta unidad te invito a mirar el siguiente video:</a:t>
            </a:r>
          </a:p>
          <a:p>
            <a:r>
              <a:rPr lang="es-CL" dirty="0">
                <a:hlinkClick r:id="rId2"/>
              </a:rPr>
              <a:t>https://www.youtube.com/watch?v=Iur6IXKM9E4</a:t>
            </a:r>
            <a:endParaRPr lang="es-CL" b="1" dirty="0">
              <a:solidFill>
                <a:schemeClr val="accent6">
                  <a:lumMod val="50000"/>
                </a:schemeClr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96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6881" y="1166018"/>
            <a:ext cx="8229600" cy="4525963"/>
          </a:xfrm>
        </p:spPr>
        <p:txBody>
          <a:bodyPr/>
          <a:lstStyle/>
          <a:p>
            <a:r>
              <a:rPr lang="es-CL" b="1" dirty="0">
                <a:solidFill>
                  <a:srgbClr val="C00000"/>
                </a:solidFill>
                <a:latin typeface="Escolar2" panose="00000400000000000000" pitchFamily="2" charset="0"/>
              </a:rPr>
              <a:t>Actividades Clase 1:</a:t>
            </a:r>
          </a:p>
          <a:p>
            <a:pPr marL="0" indent="0">
              <a:buNone/>
            </a:pPr>
            <a:endParaRPr lang="es-CL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46126" t="22266" r="30630" b="5832"/>
          <a:stretch/>
        </p:blipFill>
        <p:spPr>
          <a:xfrm>
            <a:off x="5667934" y="1817440"/>
            <a:ext cx="3024337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2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B6EBB-463E-4219-A95F-0FB14702F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31837"/>
            <a:ext cx="8229600" cy="1143000"/>
          </a:xfrm>
        </p:spPr>
        <p:txBody>
          <a:bodyPr/>
          <a:lstStyle/>
          <a:p>
            <a:r>
              <a:rPr lang="es-CL" b="1" dirty="0">
                <a:latin typeface="Little Days" panose="02000607020000020004" pitchFamily="2" charset="0"/>
              </a:rPr>
              <a:t>Unidad 2 Nuestra comunidad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FAD2AC-E240-4A67-9502-DC5E4606F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  <a:p>
            <a:pPr marL="0" indent="0">
              <a:buNone/>
            </a:pPr>
            <a:r>
              <a:rPr lang="es-CL" dirty="0">
                <a:latin typeface="Little Days" panose="02000607020000020004" pitchFamily="2" charset="0"/>
              </a:rPr>
              <a:t>                                             					  </a:t>
            </a:r>
            <a:r>
              <a:rPr lang="es-CL" sz="2800" b="1" dirty="0">
                <a:latin typeface="Little Days" panose="02000607020000020004" pitchFamily="2" charset="0"/>
              </a:rPr>
              <a:t>Conviven.</a:t>
            </a:r>
          </a:p>
          <a:p>
            <a:pPr lvl="1"/>
            <a:r>
              <a:rPr lang="es-CL" sz="2400" b="1" dirty="0">
                <a:latin typeface="Little Days" panose="02000607020000020004" pitchFamily="2" charset="0"/>
              </a:rPr>
              <a:t>Grupo de personas    </a:t>
            </a:r>
          </a:p>
          <a:p>
            <a:pPr marL="3657600" lvl="8" indent="0">
              <a:buNone/>
            </a:pPr>
            <a:r>
              <a:rPr lang="es-CL" sz="2800" b="1" dirty="0">
                <a:latin typeface="Little Days" panose="02000607020000020004" pitchFamily="2" charset="0"/>
              </a:rPr>
              <a:t>       Comparten un       </a:t>
            </a:r>
          </a:p>
          <a:p>
            <a:pPr marL="3657600" lvl="8" indent="0">
              <a:buNone/>
            </a:pPr>
            <a:r>
              <a:rPr lang="es-CL" sz="2800" b="1" dirty="0">
                <a:latin typeface="Little Days" panose="02000607020000020004" pitchFamily="2" charset="0"/>
              </a:rPr>
              <a:t>       territorio</a:t>
            </a:r>
            <a:r>
              <a:rPr lang="es-CL" sz="2800" b="1" dirty="0">
                <a:latin typeface="Escolar2" panose="00000400000000000000" pitchFamily="2" charset="0"/>
              </a:rPr>
              <a:t>.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7089D4E7-81D5-4C72-BEF9-8E50DDC2E6DD}"/>
              </a:ext>
            </a:extLst>
          </p:cNvPr>
          <p:cNvSpPr/>
          <p:nvPr/>
        </p:nvSpPr>
        <p:spPr>
          <a:xfrm>
            <a:off x="5868144" y="188640"/>
            <a:ext cx="2304256" cy="5431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20-05-2021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D99E30F3-A298-4E22-998C-8A2EA5C37266}"/>
              </a:ext>
            </a:extLst>
          </p:cNvPr>
          <p:cNvSpPr/>
          <p:nvPr/>
        </p:nvSpPr>
        <p:spPr>
          <a:xfrm>
            <a:off x="4139952" y="1562878"/>
            <a:ext cx="864096" cy="33829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9294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>
                <a:solidFill>
                  <a:schemeClr val="accent2">
                    <a:lumMod val="75000"/>
                  </a:schemeClr>
                </a:solidFill>
                <a:latin typeface="Escolar2" panose="00000400000000000000" pitchFamily="2" charset="0"/>
              </a:rPr>
              <a:t>Tarea pág.46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7862" t="11578" r="28416"/>
          <a:stretch/>
        </p:blipFill>
        <p:spPr>
          <a:xfrm>
            <a:off x="3779912" y="1466633"/>
            <a:ext cx="5006263" cy="5395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560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CL" b="1" dirty="0">
                <a:solidFill>
                  <a:srgbClr val="C00000"/>
                </a:solidFill>
                <a:latin typeface="Escolar2" panose="00000400000000000000" pitchFamily="2" charset="0"/>
              </a:rPr>
              <a:t>Clase 3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>
                <a:solidFill>
                  <a:srgbClr val="C00000"/>
                </a:solidFill>
                <a:latin typeface="Escolar2" panose="00000400000000000000" pitchFamily="2" charset="0"/>
              </a:rPr>
              <a:t>Para trabajar esta semana te invito a observar el siguiente video:</a:t>
            </a:r>
          </a:p>
          <a:p>
            <a:r>
              <a:rPr lang="es-CL" dirty="0">
                <a:hlinkClick r:id="rId2"/>
              </a:rPr>
              <a:t>https://www.youtube.com/watch?v=aNvhJVyUowY&amp;list=PL0idmtOX5fo8wcIpV9DVGz2nVmOVk1J9A&amp;index=2</a:t>
            </a:r>
            <a:r>
              <a:rPr lang="es-CL" dirty="0"/>
              <a:t> </a:t>
            </a:r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06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s-CL" b="1" dirty="0">
                <a:latin typeface="Little Days" panose="02000607020000020004" pitchFamily="2" charset="0"/>
              </a:rPr>
              <a:t>Trabajos de mi comunidad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  <a:p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  <a:p>
            <a:endParaRPr lang="es-CL" b="1" dirty="0">
              <a:solidFill>
                <a:srgbClr val="C00000"/>
              </a:solidFill>
              <a:latin typeface="Arial Rounded MT Bold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68144" y="404664"/>
            <a:ext cx="230425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25-05-2021</a:t>
            </a:r>
          </a:p>
        </p:txBody>
      </p:sp>
    </p:spTree>
    <p:extLst>
      <p:ext uri="{BB962C8B-B14F-4D97-AF65-F5344CB8AC3E}">
        <p14:creationId xmlns:p14="http://schemas.microsoft.com/office/powerpoint/2010/main" val="31291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7862" t="31308" r="29523" b="30269"/>
          <a:stretch/>
        </p:blipFill>
        <p:spPr>
          <a:xfrm>
            <a:off x="683568" y="1268760"/>
            <a:ext cx="7792435" cy="3744416"/>
          </a:xfrm>
          <a:prstGeom prst="rect">
            <a:avLst/>
          </a:prstGeom>
        </p:spPr>
      </p:pic>
      <p:sp>
        <p:nvSpPr>
          <p:cNvPr id="3" name="Rectángulo redondeado 2"/>
          <p:cNvSpPr/>
          <p:nvPr/>
        </p:nvSpPr>
        <p:spPr>
          <a:xfrm>
            <a:off x="5292080" y="476672"/>
            <a:ext cx="2592288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>
                <a:latin typeface="Escolar2" panose="00000400000000000000" pitchFamily="2" charset="0"/>
              </a:rPr>
              <a:t>Clase 4</a:t>
            </a:r>
          </a:p>
        </p:txBody>
      </p:sp>
    </p:spTree>
    <p:extLst>
      <p:ext uri="{BB962C8B-B14F-4D97-AF65-F5344CB8AC3E}">
        <p14:creationId xmlns:p14="http://schemas.microsoft.com/office/powerpoint/2010/main" val="238273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0" y="260648"/>
            <a:ext cx="863039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Ahora a jugar con lo aprendido!!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27584" y="2276872"/>
            <a:ext cx="49502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L" dirty="0">
                <a:hlinkClick r:id="rId2"/>
              </a:rPr>
              <a:t>https://wordwall.net/es/resource/15597356/profesiones-y-oficios</a:t>
            </a:r>
            <a:r>
              <a:rPr lang="es-CL" dirty="0"/>
              <a:t> 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27584" y="35010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>
                <a:hlinkClick r:id="rId3"/>
              </a:rPr>
              <a:t>https://wordwall.net/es/resource/3153614/juego-de-profesiones-y-oficios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86379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158</Words>
  <Application>Microsoft Office PowerPoint</Application>
  <PresentationFormat>Presentación en pantalla (4:3)</PresentationFormat>
  <Paragraphs>26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Arial Rounded MT Bold</vt:lpstr>
      <vt:lpstr>Calibri</vt:lpstr>
      <vt:lpstr>Escolar2</vt:lpstr>
      <vt:lpstr>Little Days</vt:lpstr>
      <vt:lpstr>Tema de Office</vt:lpstr>
      <vt:lpstr>Historia1ro básico</vt:lpstr>
      <vt:lpstr>Unidad 2: Nuestra comunidad</vt:lpstr>
      <vt:lpstr>Presentación de PowerPoint</vt:lpstr>
      <vt:lpstr>Unidad 2 Nuestra comunidad</vt:lpstr>
      <vt:lpstr>Presentación de PowerPoint</vt:lpstr>
      <vt:lpstr>Clase 3</vt:lpstr>
      <vt:lpstr>Trabajos de mi comunidad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Amy Romero Moreno</dc:creator>
  <cp:lastModifiedBy>María Eugenia Lucero Martínez</cp:lastModifiedBy>
  <cp:revision>24</cp:revision>
  <dcterms:created xsi:type="dcterms:W3CDTF">2020-05-12T19:01:57Z</dcterms:created>
  <dcterms:modified xsi:type="dcterms:W3CDTF">2021-06-16T13:17:03Z</dcterms:modified>
</cp:coreProperties>
</file>