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88FED-E0A2-4CAB-B672-E7DB317E7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4EDB3C7-8AB6-49B3-992A-1CB73E27F6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036667-706B-463F-93A6-44C4E9825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02FE-EE6E-46C5-989A-E23A03B0DF6C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3AEEE4-024D-42CA-8292-9C682D183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C4279F-820E-4C0C-8A10-41C725156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B6F1-E75B-4016-9E96-4C147E6F62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543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942871-3B99-4FDE-90A8-AE0BB5A1A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8119929-32B4-46C2-B2A5-C9861FF766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E50C45-429B-4ED1-9A3E-07BBB684F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02FE-EE6E-46C5-989A-E23A03B0DF6C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2B9794-7BBF-450E-9EC0-F575CCE0D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1A15DC-8932-41DD-9DAE-2EA43B222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B6F1-E75B-4016-9E96-4C147E6F62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65816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7C50D33-F5F8-4B5E-9ECA-31ECD7A591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6F6D29-7149-4509-98DC-25FC4A1063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C30330-793B-4495-B37E-0614971C7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02FE-EE6E-46C5-989A-E23A03B0DF6C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390558-DE78-442F-88BB-874A3B001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C8F1E0-A74F-40B2-B189-E9910319D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B6F1-E75B-4016-9E96-4C147E6F62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81877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C5D3C3-69EC-4B43-84EF-B0DF14EF8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316CC9-54F7-47E2-8850-5F61B4D84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4B1F8B-4361-47F5-8170-05240E85B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02FE-EE6E-46C5-989A-E23A03B0DF6C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C5B77F-76DD-4FC8-8479-1A8A867FB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837C66-9F63-46E8-BD6A-632A2F83E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B6F1-E75B-4016-9E96-4C147E6F62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0117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3B6858-B6A2-491F-9516-CCEECB319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5000B29-4696-40A6-A353-2A6217E15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6EE32B-C409-4EE3-BB1C-2E8910001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02FE-EE6E-46C5-989A-E23A03B0DF6C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FED79A-7DB8-4087-A9B8-D50C0F1CB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65D0DE-7760-42FF-AEAB-AFAFB475C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B6F1-E75B-4016-9E96-4C147E6F62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044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E3217D-5B00-4B09-B05E-A2BDE99FD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F7B15A-7C64-4788-A398-C8F83FF349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15B3F86-35F8-4E48-8EAF-C4B828B99E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72B96FE-1375-4EE4-AE7B-1A1FCD8F9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02FE-EE6E-46C5-989A-E23A03B0DF6C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424169E-BFC5-424C-A85A-511F99AB7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5293E13-E7BE-4AC9-B409-9BEA1A02C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B6F1-E75B-4016-9E96-4C147E6F62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4485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24D951-66D3-4A16-B49A-175B2673D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93D94F-541E-4C58-B4AC-A978802BE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20D0CF-C133-425E-97AE-03B8BC897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3D6DBC-D483-4D8F-8201-90ED8E5AA7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DA14AA8-4F82-4E3A-AD12-C7506EED3F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77AB530-E664-4003-BCC7-BF2AAF595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02FE-EE6E-46C5-989A-E23A03B0DF6C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1CA3C00-CD9E-4CE1-8D4F-C57469BBD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AC7CBA8-EE42-41E4-9D96-90606EF12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B6F1-E75B-4016-9E96-4C147E6F62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234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B7A503-7D4C-49E4-BB8F-C1D0292BB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7DDA4C4-D451-4FCF-BD6F-11E53661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02FE-EE6E-46C5-989A-E23A03B0DF6C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04D64D-535D-4FEC-88DF-A2500F490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F88D4AC-E813-4DDC-B95F-3EED65192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B6F1-E75B-4016-9E96-4C147E6F62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1301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7817430-6EC4-4A66-A521-3992F1ACE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02FE-EE6E-46C5-989A-E23A03B0DF6C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392139A-DB43-4D21-8AAC-8BDD8F9E5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FCBC7EA-6E16-4BA2-B6A8-C3EBFD4AE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B6F1-E75B-4016-9E96-4C147E6F62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6745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C88693-A724-4FC5-B125-4B91F3856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D8B8F8-E82C-4FFD-A084-737A39E1B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0E5EED1-EC13-4AA1-BBEB-CE9AD4F31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D2E4A92-8F86-4532-9B6B-D72E5535A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02FE-EE6E-46C5-989A-E23A03B0DF6C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701361-5DCE-48BC-92DA-D8C0470BF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3F5A3C4-83D9-4CEA-9F0E-C726F5986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B6F1-E75B-4016-9E96-4C147E6F62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9638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BDFF7D-A86C-4BEB-9F5E-11E67336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FB91BD3-E21B-440B-B6BA-4E18E7D25A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6A8852E-6638-48DF-B077-5EC804A459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4A18F1-CB75-4853-9950-B1970704A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02FE-EE6E-46C5-989A-E23A03B0DF6C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1ACF1B-7C39-45FB-A448-B3558655E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E03BC3-8B3C-447B-B813-A53A7B424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6B6F1-E75B-4016-9E96-4C147E6F62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3753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379EE09-233B-4FFD-BA80-6FEA6E970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6BB505D-8EF0-49CC-8537-704D46059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860BE6-82E0-42F4-BC91-29D33E51F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C02FE-EE6E-46C5-989A-E23A03B0DF6C}" type="datetimeFigureOut">
              <a:rPr lang="es-CL" smtClean="0"/>
              <a:t>30-06-2021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4D46DB-8FE7-4A44-92E1-DF2C2830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B9CBD7-0296-4D93-88B5-225F96F53F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6B6F1-E75B-4016-9E96-4C147E6F62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7697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3C3F10-7CFF-4F52-B53F-B87A2F7BF8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0363" y="1475538"/>
            <a:ext cx="9144000" cy="984477"/>
          </a:xfrm>
        </p:spPr>
        <p:txBody>
          <a:bodyPr/>
          <a:lstStyle/>
          <a:p>
            <a:r>
              <a:rPr lang="es-CL" b="1" dirty="0"/>
              <a:t>¿Qué es el hábitat?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09BB40-2E03-4EA2-8583-0768854EB2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2800" y="5287746"/>
            <a:ext cx="5334000" cy="984477"/>
          </a:xfrm>
        </p:spPr>
        <p:txBody>
          <a:bodyPr/>
          <a:lstStyle/>
          <a:p>
            <a:r>
              <a:rPr lang="es-CL" dirty="0"/>
              <a:t>2dos básicos A-B</a:t>
            </a:r>
          </a:p>
          <a:p>
            <a:r>
              <a:rPr lang="es-CL" dirty="0"/>
              <a:t>Semana del 23 y 29  de junio de 2021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4A5F2F6D-F2D2-41EB-9786-27EB955779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598262"/>
              </p:ext>
            </p:extLst>
          </p:nvPr>
        </p:nvGraphicFramePr>
        <p:xfrm>
          <a:off x="2032000" y="3429000"/>
          <a:ext cx="8128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4583712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CL" sz="3600" dirty="0"/>
                        <a:t>Objetivo: Conocer concepto de hábitat y sus tipos.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896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262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208E5E-09C8-4B2C-BC2A-1C1477645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Hábitat</a:t>
            </a:r>
          </a:p>
        </p:txBody>
      </p:sp>
      <p:pic>
        <p:nvPicPr>
          <p:cNvPr id="1026" name="Picture 2" descr="Macetero Lonco 1— Arte Cultivos">
            <a:extLst>
              <a:ext uri="{FF2B5EF4-FFF2-40B4-BE49-F238E27FC236}">
                <a16:creationId xmlns:a16="http://schemas.microsoft.com/office/drawing/2014/main" id="{562DA8E5-6A23-4BD5-8C66-A4A5BEAF5C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65" y="2035905"/>
            <a:ext cx="3178746" cy="3969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ar - Wikipedia, la enciclopedia libre">
            <a:extLst>
              <a:ext uri="{FF2B5EF4-FFF2-40B4-BE49-F238E27FC236}">
                <a16:creationId xmlns:a16="http://schemas.microsoft.com/office/drawing/2014/main" id="{27A53851-AE4B-49F1-A686-BB345C05F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1417" y="2334719"/>
            <a:ext cx="5889655" cy="3670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2659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334640-343B-4A13-A3E9-88F89DD79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711114"/>
            <a:ext cx="11353800" cy="1325563"/>
          </a:xfrm>
        </p:spPr>
        <p:txBody>
          <a:bodyPr>
            <a:noAutofit/>
          </a:bodyPr>
          <a:lstStyle/>
          <a:p>
            <a:r>
              <a:rPr lang="es-CL" b="1" dirty="0"/>
              <a:t>El hábitat es el lugar donde viven los seres vivos.</a:t>
            </a:r>
            <a:br>
              <a:rPr lang="es-CL" b="1" dirty="0"/>
            </a:br>
            <a:r>
              <a:rPr lang="es-CL" b="1" dirty="0"/>
              <a:t>Encuentra:</a:t>
            </a:r>
            <a:br>
              <a:rPr lang="es-CL" b="1" dirty="0"/>
            </a:br>
            <a:endParaRPr lang="es-CL" b="1" dirty="0"/>
          </a:p>
        </p:txBody>
      </p:sp>
      <p:pic>
        <p:nvPicPr>
          <p:cNvPr id="2050" name="Picture 2" descr="Nube De Dibujos Animados Que Sopla Aire Acondicionado, Ilustración,  Encantador, Linda Nube PNG y PSD para Descargar Gratis | Pngtree">
            <a:extLst>
              <a:ext uri="{FF2B5EF4-FFF2-40B4-BE49-F238E27FC236}">
                <a16:creationId xmlns:a16="http://schemas.microsoft.com/office/drawing/2014/main" id="{1115727A-3EFD-455F-841F-79C10A4C60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15" y="203667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Un Pequeño Sol Sonriente En Color Amarillo En Un Estilo De La Historieta  Ilustración del Vector - Ilustración de feliz, color: 126465015">
            <a:extLst>
              <a:ext uri="{FF2B5EF4-FFF2-40B4-BE49-F238E27FC236}">
                <a16:creationId xmlns:a16="http://schemas.microsoft.com/office/drawing/2014/main" id="{0B441A36-D1CB-440D-A1AB-D9D16B8A2E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510" y="2008102"/>
            <a:ext cx="2105025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Gota de dibujos animados: imágenes, fotos de stock libres de derechos |  Depositphotos">
            <a:extLst>
              <a:ext uri="{FF2B5EF4-FFF2-40B4-BE49-F238E27FC236}">
                <a16:creationId xmlns:a16="http://schemas.microsoft.com/office/drawing/2014/main" id="{2842D18C-3F66-4C0E-9542-889AC3684D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8467" y="2036677"/>
            <a:ext cx="2105025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10 alimentos saludables para tener siempre a mano - BBC News Mundo">
            <a:extLst>
              <a:ext uri="{FF2B5EF4-FFF2-40B4-BE49-F238E27FC236}">
                <a16:creationId xmlns:a16="http://schemas.microsoft.com/office/drawing/2014/main" id="{5BB59E18-2CA7-4E23-ADAF-547069C09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551" y="4546686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El Refugio del Club Andino de Chile - CACH">
            <a:extLst>
              <a:ext uri="{FF2B5EF4-FFF2-40B4-BE49-F238E27FC236}">
                <a16:creationId xmlns:a16="http://schemas.microsoft.com/office/drawing/2014/main" id="{C4537D10-F205-48E8-8BBA-93EFEBF43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8467" y="4546686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7001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E38851-1AC9-4AD6-A35A-E97F95359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070" y="86995"/>
            <a:ext cx="2374557" cy="1325563"/>
          </a:xfrm>
        </p:spPr>
        <p:txBody>
          <a:bodyPr/>
          <a:lstStyle/>
          <a:p>
            <a:r>
              <a:rPr lang="es-CL" dirty="0"/>
              <a:t>Actividad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EA06CE-C37E-40DF-B00D-B1AAB98BA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2261" y="557063"/>
            <a:ext cx="6435811" cy="1016429"/>
          </a:xfrm>
        </p:spPr>
        <p:txBody>
          <a:bodyPr/>
          <a:lstStyle/>
          <a:p>
            <a:r>
              <a:rPr lang="es-CL" dirty="0"/>
              <a:t>Has un  hábitat para el siguiente ser vivo:</a:t>
            </a:r>
          </a:p>
        </p:txBody>
      </p:sp>
      <p:pic>
        <p:nvPicPr>
          <p:cNvPr id="3074" name="Picture 2" descr="Ministerio del Medio Ambiente">
            <a:extLst>
              <a:ext uri="{FF2B5EF4-FFF2-40B4-BE49-F238E27FC236}">
                <a16:creationId xmlns:a16="http://schemas.microsoft.com/office/drawing/2014/main" id="{CD82E22B-B460-4A16-8BC7-AE95D7A3FB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86" y="1592044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La larga lucha por salvar a la ranita de Darwin | Chile en DW | DW |  26.02.2017">
            <a:extLst>
              <a:ext uri="{FF2B5EF4-FFF2-40B4-BE49-F238E27FC236}">
                <a16:creationId xmlns:a16="http://schemas.microsoft.com/office/drawing/2014/main" id="{AC5A5586-3CA8-4A24-AD26-3321C884F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882" y="1573492"/>
            <a:ext cx="2847975" cy="1962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Los misterios del gato andino: cómo han sido los 20 años tras las huellas  del fantasma de los Andes | Ladera Sur">
            <a:extLst>
              <a:ext uri="{FF2B5EF4-FFF2-40B4-BE49-F238E27FC236}">
                <a16:creationId xmlns:a16="http://schemas.microsoft.com/office/drawing/2014/main" id="{77F85643-8673-4B9B-9EAB-345191FA45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732" y="1573492"/>
            <a:ext cx="2847975" cy="185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Un escorpión de 436 millones de años, clave en la evolución de la vida">
            <a:extLst>
              <a:ext uri="{FF2B5EF4-FFF2-40B4-BE49-F238E27FC236}">
                <a16:creationId xmlns:a16="http://schemas.microsoft.com/office/drawing/2014/main" id="{AFAF1091-C2DF-4BFA-BD82-63C6B892F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452" y="4223094"/>
            <a:ext cx="295275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Jaiba marmola - SUBPESCA. Subsecretaría de Pesca y Acuicultura">
            <a:extLst>
              <a:ext uri="{FF2B5EF4-FFF2-40B4-BE49-F238E27FC236}">
                <a16:creationId xmlns:a16="http://schemas.microsoft.com/office/drawing/2014/main" id="{4E8BD7A4-2B3F-41C8-811A-D831DC3ADA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500" y="4223094"/>
            <a:ext cx="2679839" cy="1430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17722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50</Words>
  <Application>Microsoft Office PowerPoint</Application>
  <PresentationFormat>Panorámica</PresentationFormat>
  <Paragraphs>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¿Qué es el hábitat?</vt:lpstr>
      <vt:lpstr>Hábitat</vt:lpstr>
      <vt:lpstr>El hábitat es el lugar donde viven los seres vivos. Encuentra: </vt:lpstr>
      <vt:lpstr>Actividad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¿Qué es el hábitat?</dc:title>
  <dc:creator>Ma. de los Ángeles Gómez Álvarez</dc:creator>
  <cp:lastModifiedBy>M Lucero</cp:lastModifiedBy>
  <cp:revision>6</cp:revision>
  <dcterms:created xsi:type="dcterms:W3CDTF">2021-06-24T02:22:16Z</dcterms:created>
  <dcterms:modified xsi:type="dcterms:W3CDTF">2021-06-30T15:01:24Z</dcterms:modified>
</cp:coreProperties>
</file>