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256" r:id="rId5"/>
    <p:sldId id="296" r:id="rId6"/>
    <p:sldId id="288" r:id="rId7"/>
  </p:sldIdLst>
  <p:sldSz cx="12192000" cy="6858000"/>
  <p:notesSz cx="6858000" cy="9144000"/>
  <p:defaultTextStyle>
    <a:defPPr rtl="0"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68" d="100"/>
          <a:sy n="68" d="100"/>
        </p:scale>
        <p:origin x="816" y="60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1788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dirty="0"/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ACDBF2F5-E058-4359-96B1-607D7047F4CF}" type="datetime1">
              <a:rPr lang="es-ES" smtClean="0"/>
              <a:t>16/06/2021</a:t>
            </a:fld>
            <a:endParaRPr lang="es-ES" dirty="0"/>
          </a:p>
        </p:txBody>
      </p:sp>
      <p:sp>
        <p:nvSpPr>
          <p:cNvPr id="4" name="Marcador de posición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s-ES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noProof="0" dirty="0"/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37DA3B-AF13-44AF-99C4-C681CF9FC030}" type="datetime1">
              <a:rPr lang="es-ES" smtClean="0"/>
              <a:pPr/>
              <a:t>16/06/2021</a:t>
            </a:fld>
            <a:endParaRPr lang="es-ES" dirty="0"/>
          </a:p>
        </p:txBody>
      </p:sp>
      <p:sp>
        <p:nvSpPr>
          <p:cNvPr id="4" name="Marcador de posición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s-ES" noProof="0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ES" noProof="0" dirty="0"/>
              <a:t>Haga clic para modificar los estilos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noProof="0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FB667E1-E601-4AAF-B95C-B25720D70A60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589620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es-ES" smtClean="0"/>
              <a:t>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322239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Forma libre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6" name="Forma libre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7" name="Forma libre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8" name="Forma libre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9" name="Forma libre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" name="Forma libre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1" name="Forma libre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2" name="Forma libre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3" name="Forma libre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4" name="Forma libre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5" name="Forma libre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6" name="Forma libre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7" name="Forma libre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8" name="Forma libre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9" name="Forma libre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0" name="Forma libre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1" name="Forma libre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2" name="Forma libre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3" name="Forma libre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4" name="Forma libre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5" name="Forma libre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" name="Forma libre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" name="Forma libre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" name="Forma libre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" name="Forma libre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" name="Forma libre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" name="Forma libre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" name="Forma libre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" name="Forma libre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" name="Forma libre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" name="Forma libre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" name="Forma libre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" name="Forma libre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8" name="Forma libre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9" name="Forma libre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grpSp>
        <p:nvGrpSpPr>
          <p:cNvPr id="40" name="Grupo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Forma libre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42" name="Forma libre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43" name="Forma libre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44" name="Forma libre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45" name="Forma libre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46" name="Forma libre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47" name="Forma libre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48" name="Forma libre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sp>
        <p:nvSpPr>
          <p:cNvPr id="49" name="Forma libre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s-ES" noProof="0" dirty="0"/>
          </a:p>
        </p:txBody>
      </p:sp>
      <p:grpSp>
        <p:nvGrpSpPr>
          <p:cNvPr id="50" name="Grupo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Forma libre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52" name="Forma libre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53" name="Forma libre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54" name="Forma libre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55" name="Forma libre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56" name="Forma libre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57" name="Forma libre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58" name="Forma libre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sp>
        <p:nvSpPr>
          <p:cNvPr id="59" name="Forma libre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s-ES" noProof="0" dirty="0"/>
          </a:p>
        </p:txBody>
      </p:sp>
      <p:sp>
        <p:nvSpPr>
          <p:cNvPr id="60" name="Forma libre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s-ES" noProof="0" dirty="0"/>
          </a:p>
        </p:txBody>
      </p:sp>
      <p:grpSp>
        <p:nvGrpSpPr>
          <p:cNvPr id="61" name="Grupo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Forma libre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63" name="Forma libre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64" name="Forma libre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65" name="Forma libre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66" name="Forma libre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67" name="Forma libre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68" name="Forma libre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69" name="Forma libre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70" name="Forma libre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71" name="Forma libre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72" name="Forma libre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73" name="Forma libre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74" name="Forma libre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75" name="Forma libre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76" name="Forma libre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77" name="Forma libre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78" name="Forma libre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79" name="Forma libre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80" name="Forma libre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grpSp>
        <p:nvGrpSpPr>
          <p:cNvPr id="81" name="Grupo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Forma libre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83" name="Forma libre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84" name="Forma libre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85" name="Forma libre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86" name="Forma libre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grpSp>
        <p:nvGrpSpPr>
          <p:cNvPr id="87" name="Grupo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Forma libre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89" name="Forma libre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90" name="Forma libre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91" name="Forma libre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92" name="Forma libre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93" name="Forma libre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grpSp>
        <p:nvGrpSpPr>
          <p:cNvPr id="94" name="Grupo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Forma libre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96" name="Forma libre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97" name="Forma libre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98" name="Forma libre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grpSp>
        <p:nvGrpSpPr>
          <p:cNvPr id="99" name="Grupo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Forma libre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1" name="Forma libre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2" name="Forma libre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3" name="Forma libre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4" name="Forma libre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5" name="Forma libre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grpSp>
        <p:nvGrpSpPr>
          <p:cNvPr id="106" name="Grupo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Forma libre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8" name="Forma libre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9" name="Forma libre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10" name="Forma libre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11" name="Forma libre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12" name="Forma libre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13" name="Forma libre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14" name="Forma libre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sp>
        <p:nvSpPr>
          <p:cNvPr id="115" name="Forma libre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s-ES" noProof="0" dirty="0"/>
          </a:p>
        </p:txBody>
      </p:sp>
      <p:sp>
        <p:nvSpPr>
          <p:cNvPr id="116" name="Forma libre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 dirty="0"/>
          </a:p>
        </p:txBody>
      </p:sp>
      <p:grpSp>
        <p:nvGrpSpPr>
          <p:cNvPr id="117" name="Grupo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Forma libre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19" name="Forma libre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20" name="Forma libre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21" name="Forma libre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22" name="Forma libre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23" name="Forma libre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24" name="Forma libre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25" name="Forma libre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26" name="Forma libre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27" name="Forma libre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28" name="Forma libre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29" name="Forma libre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30" name="Forma libre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31" name="Forma libre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32" name="Forma libre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33" name="Forma libre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34" name="Forma libre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35" name="Forma libre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36" name="Forma libre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37" name="Forma libre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38" name="Forma libre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39" name="Forma libre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40" name="Forma libre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41" name="Forma libre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42" name="Forma libre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43" name="Forma libre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44" name="Forma libre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45" name="Forma libre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grpSp>
        <p:nvGrpSpPr>
          <p:cNvPr id="146" name="Grupo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Forma libre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48" name="Forma libre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49" name="Forma libre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50" name="Forma libre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51" name="Forma libre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52" name="Forma libre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53" name="Forma libre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54" name="Forma libre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55" name="Forma libre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56" name="Forma libre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57" name="Forma libre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58" name="Forma libre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59" name="Forma libre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60" name="Forma libre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61" name="Forma libre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62" name="Forma libre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63" name="Forma libre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64" name="Forma libre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65" name="Forma libre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66" name="Forma libre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67" name="Forma libre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68" name="Forma libre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69" name="Forma libre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70" name="Forma libre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grpSp>
        <p:nvGrpSpPr>
          <p:cNvPr id="171" name="Grupo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Forma libre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73" name="Forma libre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74" name="Forma libre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75" name="Forma libre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76" name="Forma libre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77" name="Forma libre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78" name="Forma libre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79" name="Forma libre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Autofit/>
          </a:bodyPr>
          <a:lstStyle>
            <a:lvl1pPr algn="ctr">
              <a:defRPr sz="6400"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es-ES" noProof="0"/>
              <a:t>Haga clic para editar el estilo de subtítulo del patrón</a:t>
            </a:r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es-ES" noProof="0"/>
              <a:t>Editar el estilo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F30A18C-31DA-463C-A4C0-B1443030C7F9}" type="datetime1">
              <a:rPr lang="es-ES" smtClean="0"/>
              <a:pPr/>
              <a:t>16/06/2021</a:t>
            </a:fld>
            <a:endParaRPr lang="es-ES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es-ES" noProof="0"/>
              <a:t>Editar el estilo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B85D383D-D1D1-42D3-9622-D2AC9E5E14D4}" type="datetime1">
              <a:rPr lang="es-ES" smtClean="0"/>
              <a:pPr/>
              <a:t>16/06/2021</a:t>
            </a:fld>
            <a:endParaRPr lang="es-ES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es-ES" noProof="0"/>
              <a:t>Editar el estilo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29EA9BEA-9E5F-415E-9D28-BE211AF1807D}" type="datetime1">
              <a:rPr lang="es-ES" smtClean="0"/>
              <a:pPr/>
              <a:t>16/06/2021</a:t>
            </a:fld>
            <a:endParaRPr lang="es-ES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s-ES" noProof="0"/>
              <a:t>Editar el estilo de texto del patrón</a:t>
            </a: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1AF56AE4-3CFF-42B5-B091-2D67D0F43808}" type="datetime1">
              <a:rPr lang="es-ES" smtClean="0"/>
              <a:pPr/>
              <a:t>16/06/2021</a:t>
            </a:fld>
            <a:endParaRPr lang="es-ES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es-ES" noProof="0"/>
              <a:t>Editar el estilo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es-ES" noProof="0"/>
              <a:t>Editar el estilo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C3E7136A-3AEC-476A-99D4-0BCD8B55CAA7}" type="datetime1">
              <a:rPr lang="es-ES" smtClean="0"/>
              <a:pPr/>
              <a:t>16/06/2021</a:t>
            </a:fld>
            <a:endParaRPr lang="es-ES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Editar el estilo de texto del patrón</a:t>
            </a:r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es-ES" noProof="0"/>
              <a:t>Editar el estilo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5" name="Marcador de posición de texto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Editar el estilo de texto del patrón</a:t>
            </a:r>
          </a:p>
        </p:txBody>
      </p:sp>
      <p:sp>
        <p:nvSpPr>
          <p:cNvPr id="6" name="Marcador de posición de contenido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es-ES" noProof="0"/>
              <a:t>Editar el estilo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7" name="Marcador de posición de fech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7EEBEAA-6BCE-4176-9729-9E0D900E3AE4}" type="datetime1">
              <a:rPr lang="es-ES" smtClean="0"/>
              <a:pPr/>
              <a:t>16/06/2021</a:t>
            </a:fld>
            <a:endParaRPr lang="es-ES" dirty="0"/>
          </a:p>
        </p:txBody>
      </p:sp>
      <p:sp>
        <p:nvSpPr>
          <p:cNvPr id="9" name="Marcador de posición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rma libre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s-ES" noProof="0" dirty="0"/>
          </a:p>
        </p:txBody>
      </p:sp>
      <p:sp>
        <p:nvSpPr>
          <p:cNvPr id="7" name="Forma libre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s-ES" noProof="0" dirty="0"/>
          </a:p>
        </p:txBody>
      </p:sp>
      <p:sp>
        <p:nvSpPr>
          <p:cNvPr id="8" name="Forma libre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s-ES" noProof="0" dirty="0"/>
          </a:p>
        </p:txBody>
      </p:sp>
      <p:grpSp>
        <p:nvGrpSpPr>
          <p:cNvPr id="9" name="Grupo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Forma libre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1" name="Forma libre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2" name="Forma libre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3" name="Forma libre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4" name="Forma libre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5" name="Forma libre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6" name="Forma libre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7" name="Forma libre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8" name="Forma libre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9" name="Forma libre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0" name="Forma libre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1" name="Forma libre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2" name="Forma libre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3" name="Forma libre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4" name="Forma libre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5" name="Forma libre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" name="Forma libre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" name="Forma libre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" name="Forma libre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" name="Forma libre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" name="Forma libre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" name="Forma libre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" name="Forma libre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" name="Forma libre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" name="Forma libre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" name="Forma libre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" name="Forma libre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" name="Forma libre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8" name="Forma libre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9" name="Forma libre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40" name="Forma libre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41" name="Forma libre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42" name="Forma libre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43" name="Forma libre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44" name="Forma libre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45" name="Forma libre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46" name="Forma libre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47" name="Forma libre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48" name="Forma libre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49" name="Forma libre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50" name="Forma libre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51" name="Forma libre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52" name="Forma libre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53" name="Forma libre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54" name="Forma libre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55" name="Forma libre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56" name="Forma libre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57" name="Forma libre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58" name="Forma libre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59" name="Forma libre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60" name="Forma libre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61" name="Forma libre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62" name="Forma libre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63" name="Forma libre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64" name="Forma libre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65" name="Forma libre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66" name="Forma libre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67" name="Forma libre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68" name="Forma libre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69" name="Forma libre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70" name="Forma libre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71" name="Forma libre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72" name="Forma libre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73" name="Forma libre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74" name="Forma libre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75" name="Forma libre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76" name="Forma libre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77" name="Forma libre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78" name="Forma libre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79" name="Forma libre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80" name="Forma libre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81" name="Forma libre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82" name="Forma libre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83" name="Forma libre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84" name="Forma libre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85" name="Forma libre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86" name="Forma libre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87" name="Forma libre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88" name="Forma libre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89" name="Forma libre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90" name="Forma libre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91" name="Forma libre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92" name="Forma libre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grpSp>
        <p:nvGrpSpPr>
          <p:cNvPr id="93" name="Grupo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Forma libre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95" name="Forma libre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96" name="Forma libre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97" name="Forma libre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98" name="Forma libre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99" name="Forma libre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0" name="Forma libre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1" name="Forma libre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2" name="Forma libre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3" name="Forma libre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4" name="Forma libre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5" name="Forma libre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6" name="Forma libre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7" name="Forma libre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8" name="Forma libre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9" name="Forma libre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10" name="Forma libre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11" name="Forma libre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12" name="Forma libre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13" name="Forma libre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14" name="Forma libre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15" name="Forma libre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16" name="Forma libre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17" name="Forma libre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18" name="Forma libre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19" name="Forma libre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20" name="Forma libre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21" name="Forma libre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22" name="Forma libre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23" name="Forma libre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24" name="Forma libre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25" name="Forma libre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26" name="Forma libre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27" name="Forma libre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28" name="Forma libre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29" name="Forma libre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30" name="Forma libre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31" name="Forma libre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32" name="Forma libre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33" name="Forma libre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34" name="Forma libre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35" name="Forma libre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36" name="Forma libre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37" name="Forma libre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38" name="Forma libre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39" name="Forma libre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40" name="Forma libre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41" name="Forma libre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42" name="Forma libre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43" name="Forma libre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44" name="Forma libre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45" name="Forma libre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46" name="Forma libre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47" name="Forma libre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48" name="Forma libre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49" name="Forma libre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50" name="Forma libre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51" name="Forma libre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52" name="Forma libre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53" name="Forma libre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54" name="Forma libre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55" name="Forma libre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56" name="Forma libre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57" name="Forma libre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58" name="Forma libre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59" name="Forma libre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60" name="Forma libre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61" name="Forma libre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62" name="Forma libre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63" name="Forma libre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64" name="Forma libre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65" name="Forma libre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66" name="Forma libre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67" name="Forma libre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68" name="Forma libre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69" name="Forma libre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70" name="Forma libre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71" name="Forma libre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72" name="Forma libre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73" name="Forma libre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74" name="Forma libre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75" name="Forma libre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76" name="Forma libre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grpSp>
        <p:nvGrpSpPr>
          <p:cNvPr id="177" name="Grupo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Forma libre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79" name="Forma libre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80" name="Forma libre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81" name="Forma libre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82" name="Forma libre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83" name="Forma libre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84" name="Forma libre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85" name="Forma libre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86" name="Forma libre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87" name="Forma libre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88" name="Forma libre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89" name="Forma libre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90" name="Forma libre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91" name="Forma libre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92" name="Forma libre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93" name="Forma libre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94" name="Forma libre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95" name="Forma libre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96" name="Forma libre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97" name="Forma libre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98" name="Forma libre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99" name="Forma libre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00" name="Forma libre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01" name="Forma libre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02" name="Forma libre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03" name="Forma libre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04" name="Forma libre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05" name="Forma libre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06" name="Forma libre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07" name="Forma libre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08" name="Forma libre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09" name="Forma libre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10" name="Forma libre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11" name="Forma libre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12" name="Forma libre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13" name="Forma libre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14" name="Forma libre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15" name="Forma libre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16" name="Forma libre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17" name="Forma libre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18" name="Forma libre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19" name="Forma libre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20" name="Forma libre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21" name="Forma libre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22" name="Forma libre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23" name="Forma libre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24" name="Forma libre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25" name="Forma libre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26" name="Forma libre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27" name="Forma libre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28" name="Forma libre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29" name="Forma libre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30" name="Forma libre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31" name="Forma libre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32" name="Forma libre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33" name="Forma libre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34" name="Forma libre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35" name="Forma libre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36" name="Forma libre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37" name="Forma libre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38" name="Forma libre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39" name="Forma libre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40" name="Forma libre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41" name="Forma libre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42" name="Forma libre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43" name="Forma libre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44" name="Forma libre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45" name="Forma libre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46" name="Forma libre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47" name="Forma libre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48" name="Forma libre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49" name="Forma libre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50" name="Forma libre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51" name="Forma libre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52" name="Forma libre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53" name="Forma libre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54" name="Forma libre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55" name="Forma libre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56" name="Forma libre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57" name="Forma libre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58" name="Forma libre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59" name="Forma libre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grpSp>
        <p:nvGrpSpPr>
          <p:cNvPr id="260" name="Grupo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Forma libre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2" name="Forma libre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3" name="Forma libre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4" name="Forma libre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5" name="Forma libre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6" name="Forma libre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7" name="Forma libre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8" name="Forma libre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9" name="Forma libre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0" name="Forma libre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1" name="Forma libre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2" name="Forma libre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3" name="Forma libre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solidFill>
                  <a:schemeClr val="accent6"/>
                </a:solidFill>
              </a:endParaRPr>
            </a:p>
          </p:txBody>
        </p:sp>
        <p:sp>
          <p:nvSpPr>
            <p:cNvPr id="274" name="Forma libre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5" name="Forma libre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6" name="Forma libre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7" name="Forma libre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solidFill>
                  <a:schemeClr val="accent6"/>
                </a:solidFill>
              </a:endParaRPr>
            </a:p>
          </p:txBody>
        </p:sp>
        <p:sp>
          <p:nvSpPr>
            <p:cNvPr id="278" name="Forma libre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9" name="Forma libre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0" name="Forma libre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1" name="Forma libre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2" name="Forma libre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3" name="Forma libre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4" name="Forma libre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5" name="Forma libre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6" name="Forma libre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7" name="Forma libre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8" name="Forma libre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grpSp>
        <p:nvGrpSpPr>
          <p:cNvPr id="289" name="Grupo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Forma libre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1" name="Elipse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2" name="Forma libre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3" name="Forma libre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4" name="Forma libre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5" name="Forma libre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6" name="Forma libre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7" name="Forma libre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8" name="Forma libre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9" name="Forma libre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0" name="Forma libre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1" name="Forma libre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2" name="Forma libre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3" name="Forma libre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4" name="Forma libre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5" name="Forma libre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6" name="Forma libre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7" name="Forma libre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8" name="Forma libre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9" name="Forma libre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sp>
        <p:nvSpPr>
          <p:cNvPr id="310" name="Forma libre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s-ES" noProof="0" dirty="0"/>
          </a:p>
        </p:txBody>
      </p:sp>
      <p:grpSp>
        <p:nvGrpSpPr>
          <p:cNvPr id="311" name="Grupo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Forma libre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3" name="Forma libre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4" name="Forma libre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5" name="Forma libre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6" name="Forma libre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7" name="Forma libre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8" name="Forma libre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9" name="Forma libre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0" name="Forma libre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1" name="Forma libre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2" name="Forma libre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3" name="Forma libre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4" name="Forma libre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5" name="Forma libre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6" name="Forma libre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7" name="Forma libre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8" name="Forma libre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9" name="Forma libre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0" name="Forma libre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1" name="Forma libre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2" name="Forma libre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3" name="Forma libre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4" name="Forma libre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5" name="Forma libre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6" name="Forma libre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7" name="Forma libre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8" name="Forma libre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9" name="Forma libre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0" name="Forma libre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1" name="Forma libre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2" name="Forma libre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3" name="Forma libre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4" name="Forma libre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5" name="Forma libre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6" name="Forma libre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7" name="Forma libre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grpSp>
        <p:nvGrpSpPr>
          <p:cNvPr id="348" name="Grupo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Grupo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Forma libre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376" name="Forma libre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377" name="Forma libre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378" name="Forma libre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379" name="Forma libre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380" name="Forma libre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381" name="Forma libre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382" name="Forma libre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383" name="Forma libre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384" name="Forma libre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385" name="Forma libre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386" name="Forma libre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387" name="Forma libre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388" name="Forma libre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389" name="Forma libre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390" name="Forma libre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391" name="Forma libre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392" name="Forma libre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393" name="Forma libre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394" name="Forma libre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395" name="Forma libre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396" name="Forma libre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397" name="Forma libre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398" name="Forma libre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399" name="Forma libre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400" name="Forma libre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401" name="Forma libre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402" name="Forma libre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403" name="Forma libre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404" name="Forma libre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405" name="Forma libre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406" name="Forma libre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407" name="Forma libre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408" name="Forma libre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409" name="Forma libre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410" name="Forma libre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411" name="Forma libre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412" name="Forma libre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413" name="Forma libre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414" name="Forma libre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415" name="Forma libre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416" name="Forma libre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417" name="Forma libre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418" name="Forma libre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419" name="Forma libre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420" name="Forma libre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421" name="Forma libre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</p:grpSp>
        <p:grpSp>
          <p:nvGrpSpPr>
            <p:cNvPr id="350" name="Grupo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Forma libre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367" name="Forma libre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368" name="Forma libre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369" name="Forma libre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370" name="Forma libre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371" name="Forma libre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372" name="Forma libre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373" name="Forma libre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374" name="Forma libre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</p:grpSp>
        <p:grpSp>
          <p:nvGrpSpPr>
            <p:cNvPr id="351" name="Grupo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Forma libre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360" name="Forma libre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361" name="Forma libre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362" name="Forma libre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363" name="Forma libre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364" name="Forma libre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365" name="Forma libre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</p:grpSp>
        <p:grpSp>
          <p:nvGrpSpPr>
            <p:cNvPr id="352" name="Grupo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Forma libre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354" name="Forma libre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355" name="Forma libre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356" name="Forma libre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357" name="Forma libre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358" name="Forma libre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</p:grpSp>
      </p:grpSp>
      <p:grpSp>
        <p:nvGrpSpPr>
          <p:cNvPr id="422" name="Grupo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Forma libre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424" name="Forma libre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425" name="Forma libre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426" name="Forma libre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427" name="Forma libre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428" name="Forma libre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429" name="Forma libre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430" name="Forma libre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grpSp>
        <p:nvGrpSpPr>
          <p:cNvPr id="431" name="Grupo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Forma libre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433" name="Forma libre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434" name="Forma libre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435" name="Forma libre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436" name="Forma libre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437" name="Forma libre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438" name="Forma libre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439" name="Forma libre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grpSp>
        <p:nvGrpSpPr>
          <p:cNvPr id="440" name="Grupo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Forma libre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442" name="Forma libre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443" name="Forma libre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444" name="Forma libre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445" name="Forma libre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446" name="Forma libre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447" name="Forma libre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448" name="Forma libre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F9177703-594E-40E9-BF69-E20A50E1051E}" type="datetime1">
              <a:rPr lang="es-ES" smtClean="0"/>
              <a:pPr/>
              <a:t>16/06/2021</a:t>
            </a:fld>
            <a:endParaRPr lang="es-ES" dirty="0"/>
          </a:p>
        </p:txBody>
      </p:sp>
      <p:sp>
        <p:nvSpPr>
          <p:cNvPr id="5" name="Marcador de posición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2" name="Marcador de posición de fech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952C0C7-4E24-423C-828A-4C3A82C1C4B9}" type="datetime1">
              <a:rPr lang="es-ES" smtClean="0"/>
              <a:pPr/>
              <a:t>16/06/2021</a:t>
            </a:fld>
            <a:endParaRPr lang="es-ES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s-ES" noProof="0"/>
              <a:t>Editar el estilo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ES" noProof="0"/>
              <a:t>Editar el estilo de texto del patrón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9211DEC-AB91-4D3E-9FC9-BF95D118DC93}" type="datetime1">
              <a:rPr lang="es-ES" smtClean="0"/>
              <a:pPr/>
              <a:t>16/06/2021</a:t>
            </a:fld>
            <a:endParaRPr lang="es-ES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imagen 2" descr="Marcador de posición vacío para agregar una imagen. Haga clic en el marcador de posición y seleccione la imagen que desee agregar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ES" noProof="0"/>
              <a:t>Editar el estilo de texto del patrón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1D13E27-1589-47A1-83B3-D07936A287CD}" type="datetime1">
              <a:rPr lang="es-ES" smtClean="0"/>
              <a:pPr/>
              <a:t>16/06/2021</a:t>
            </a:fld>
            <a:endParaRPr lang="es-ES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bre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s-ES" noProof="0" dirty="0"/>
          </a:p>
        </p:txBody>
      </p:sp>
      <p:sp>
        <p:nvSpPr>
          <p:cNvPr id="8" name="Forma libre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s-ES" noProof="0" dirty="0"/>
          </a:p>
        </p:txBody>
      </p:sp>
      <p:sp>
        <p:nvSpPr>
          <p:cNvPr id="9" name="Forma libre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s-ES" noProof="0" dirty="0"/>
          </a:p>
        </p:txBody>
      </p:sp>
      <p:grpSp>
        <p:nvGrpSpPr>
          <p:cNvPr id="10" name="Grupo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Forma libre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2" name="Forma libre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3" name="Forma libre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4" name="Forma libre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5" name="Forma libre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6" name="Forma libre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7" name="Forma libre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8" name="Forma libre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grpSp>
        <p:nvGrpSpPr>
          <p:cNvPr id="19" name="Grupo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Forma libre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1" name="Forma libre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2" name="Forma libre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3" name="Forma libre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4" name="Forma libre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5" name="Forma libre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grpSp>
        <p:nvGrpSpPr>
          <p:cNvPr id="26" name="Grupo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Forma libre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" name="Forma libre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" name="Forma libre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" name="Forma libre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" name="Forma libre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" name="Forma libre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" name="Forma libre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grpSp>
        <p:nvGrpSpPr>
          <p:cNvPr id="34" name="Grupo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Forma libre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" name="Forma libre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" name="Forma libre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8" name="Forma libre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9" name="Forma libre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40" name="Forma libre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41" name="Forma libre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42" name="Forma libre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grpSp>
        <p:nvGrpSpPr>
          <p:cNvPr id="43" name="Grupo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Forma libre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45" name="Forma libre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46" name="Forma libre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47" name="Forma libre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48" name="Forma libre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49" name="Forma libre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50" name="Forma libre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51" name="Forma libre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grpSp>
        <p:nvGrpSpPr>
          <p:cNvPr id="52" name="Grupo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Forma libre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54" name="Forma libre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55" name="Forma libre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56" name="Forma libre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57" name="Forma libre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58" name="Forma libre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59" name="Forma libre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60" name="Forma libre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grpSp>
        <p:nvGrpSpPr>
          <p:cNvPr id="61" name="Grupo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Forma libre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63" name="Forma libre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64" name="Forma libre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65" name="Forma libre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66" name="Forma libre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67" name="Forma libre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68" name="Forma libre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69" name="Forma libre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es-ES" noProof="0" dirty="0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s-ES" noProof="0" dirty="0"/>
              <a:t>Haga clic para modificar los estilos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106319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E5060F7-A8C5-488A-AADF-7C921942460D}" type="datetime1">
              <a:rPr lang="es-ES" smtClean="0"/>
              <a:pPr/>
              <a:t>16/06/2021</a:t>
            </a:fld>
            <a:endParaRPr lang="es-ES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rtl="0"/>
            <a:fld id="{CA8D9AD5-F248-4919-864A-CFD76CC027D6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zQxKXFcPQK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es-ES" dirty="0"/>
              <a:t>Trabajos de mi comunidad</a:t>
            </a:r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es-ES" dirty="0"/>
              <a:t>1° básico, ISL</a:t>
            </a:r>
          </a:p>
        </p:txBody>
      </p:sp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Antes de comenzar veamos el video: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L" sz="4400" dirty="0">
                <a:hlinkClick r:id="rId2"/>
              </a:rPr>
              <a:t>https://www.youtube.com/watch?v=zQxKXFcPQKU</a:t>
            </a:r>
            <a:r>
              <a:rPr lang="es-CL" sz="4400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216443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ítulo 1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dirty="0"/>
              <a:t>                                                             31-05-2021</a:t>
            </a:r>
          </a:p>
        </p:txBody>
      </p:sp>
      <p:sp>
        <p:nvSpPr>
          <p:cNvPr id="2" name="Rectángulo 1"/>
          <p:cNvSpPr/>
          <p:nvPr/>
        </p:nvSpPr>
        <p:spPr>
          <a:xfrm>
            <a:off x="1524000" y="2939143"/>
            <a:ext cx="3348446" cy="116259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3200" dirty="0"/>
              <a:t>Trabajos de mi comunidad</a:t>
            </a:r>
          </a:p>
        </p:txBody>
      </p:sp>
      <p:cxnSp>
        <p:nvCxnSpPr>
          <p:cNvPr id="4" name="Conector recto de flecha 3"/>
          <p:cNvCxnSpPr/>
          <p:nvPr/>
        </p:nvCxnSpPr>
        <p:spPr>
          <a:xfrm flipV="1">
            <a:off x="4963886" y="2664823"/>
            <a:ext cx="1593668" cy="7445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cto de flecha 6"/>
          <p:cNvCxnSpPr/>
          <p:nvPr/>
        </p:nvCxnSpPr>
        <p:spPr>
          <a:xfrm>
            <a:off x="4963886" y="3520440"/>
            <a:ext cx="1689463" cy="7358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Elipse 5"/>
          <p:cNvSpPr/>
          <p:nvPr/>
        </p:nvSpPr>
        <p:spPr>
          <a:xfrm>
            <a:off x="5375365" y="1915643"/>
            <a:ext cx="5695406" cy="1319349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2400" dirty="0"/>
              <a:t>Trabajos remunerados</a:t>
            </a:r>
          </a:p>
        </p:txBody>
      </p:sp>
      <p:sp>
        <p:nvSpPr>
          <p:cNvPr id="11" name="Elipse 10"/>
          <p:cNvSpPr/>
          <p:nvPr/>
        </p:nvSpPr>
        <p:spPr>
          <a:xfrm>
            <a:off x="5577840" y="3596638"/>
            <a:ext cx="5290457" cy="1319349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2400" dirty="0"/>
              <a:t>Trabajos voluntarios</a:t>
            </a:r>
          </a:p>
        </p:txBody>
      </p:sp>
    </p:spTree>
    <p:extLst>
      <p:ext uri="{BB962C8B-B14F-4D97-AF65-F5344CB8AC3E}">
        <p14:creationId xmlns:p14="http://schemas.microsoft.com/office/powerpoint/2010/main" val="1403866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Vuelta a la escuela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2725_TF02895269.potx" id="{9C23C859-6977-449E-8759-8ECCCF92E188}" vid="{C8A61468-D959-491A-8DB9-4CACEBC33E0F}"/>
    </a:ext>
  </a:extLst>
</a:theme>
</file>

<file path=ppt/theme/theme2.xml><?xml version="1.0" encoding="utf-8"?>
<a:theme xmlns:a="http://schemas.openxmlformats.org/drawingml/2006/main" name="Tema de Offic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5F5AFAE-B80F-42D3-94B4-729362BC1BCB}">
  <ds:schemaRefs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40262f94-9f35-4ac3-9a90-690165a166b7"/>
    <ds:schemaRef ds:uri="http://purl.org/dc/terms/"/>
    <ds:schemaRef ds:uri="a4f35948-e619-41b3-aa29-22878b09cfd2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Presentación de otoño para el ámbito educativo divertida (panorámica)</Template>
  <TotalTime>26</TotalTime>
  <Words>41</Words>
  <Application>Microsoft Office PowerPoint</Application>
  <PresentationFormat>Panorámica</PresentationFormat>
  <Paragraphs>10</Paragraphs>
  <Slides>3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6" baseType="lpstr">
      <vt:lpstr>Arial</vt:lpstr>
      <vt:lpstr>Cambria</vt:lpstr>
      <vt:lpstr>Vuelta a la escuela 16x9</vt:lpstr>
      <vt:lpstr>Trabajos de mi comunidad</vt:lpstr>
      <vt:lpstr>Antes de comenzar veamos el video:</vt:lpstr>
      <vt:lpstr>                                                             31-05-2021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Trabajos de mi comunidad</dc:title>
  <dc:creator>Rosa</dc:creator>
  <cp:lastModifiedBy>María Eugenia Lucero Martínez</cp:lastModifiedBy>
  <cp:revision>3</cp:revision>
  <dcterms:created xsi:type="dcterms:W3CDTF">2021-05-31T00:09:37Z</dcterms:created>
  <dcterms:modified xsi:type="dcterms:W3CDTF">2021-06-16T13:19:19Z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