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75C6D62-1254-4FC5-A5CF-DB0D2A9ECC03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43AB-980C-4F60-9D51-99EEFEE7DD46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1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D62-1254-4FC5-A5CF-DB0D2A9ECC03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43AB-980C-4F60-9D51-99EEFEE7D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487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D62-1254-4FC5-A5CF-DB0D2A9ECC03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43AB-980C-4F60-9D51-99EEFEE7DD46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79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D62-1254-4FC5-A5CF-DB0D2A9ECC03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43AB-980C-4F60-9D51-99EEFEE7D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38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D62-1254-4FC5-A5CF-DB0D2A9ECC03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43AB-980C-4F60-9D51-99EEFEE7DD46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17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D62-1254-4FC5-A5CF-DB0D2A9ECC03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43AB-980C-4F60-9D51-99EEFEE7D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581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D62-1254-4FC5-A5CF-DB0D2A9ECC03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43AB-980C-4F60-9D51-99EEFEE7D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28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D62-1254-4FC5-A5CF-DB0D2A9ECC03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43AB-980C-4F60-9D51-99EEFEE7D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11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D62-1254-4FC5-A5CF-DB0D2A9ECC03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43AB-980C-4F60-9D51-99EEFEE7D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282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D62-1254-4FC5-A5CF-DB0D2A9ECC03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43AB-980C-4F60-9D51-99EEFEE7D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271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D62-1254-4FC5-A5CF-DB0D2A9ECC03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43AB-980C-4F60-9D51-99EEFEE7DD46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59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75C6D62-1254-4FC5-A5CF-DB0D2A9ECC03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D5443AB-980C-4F60-9D51-99EEFEE7DD46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6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D655F-9D0E-4851-92A2-660E6AB51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122" y="1122363"/>
            <a:ext cx="8073887" cy="2177428"/>
          </a:xfrm>
        </p:spPr>
        <p:txBody>
          <a:bodyPr/>
          <a:lstStyle/>
          <a:p>
            <a:pPr algn="ctr"/>
            <a:r>
              <a:rPr lang="es-CL" b="1" u="sng" dirty="0">
                <a:latin typeface="Comic Sans MS" panose="030F0702030302020204" pitchFamily="66" charset="0"/>
              </a:rPr>
              <a:t>Paisajes de nuestro país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144695-15A0-4B07-B962-698CA1A75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3331" y="5082968"/>
            <a:ext cx="9144000" cy="1128988"/>
          </a:xfrm>
        </p:spPr>
        <p:txBody>
          <a:bodyPr/>
          <a:lstStyle/>
          <a:p>
            <a:r>
              <a:rPr lang="es-CL" b="1" dirty="0"/>
              <a:t>Historia </a:t>
            </a:r>
          </a:p>
          <a:p>
            <a:r>
              <a:rPr lang="es-CL" b="1" dirty="0"/>
              <a:t>Semana del 07 de junio de 2021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158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98D97-1ED0-45A2-B289-45941318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387" y="0"/>
            <a:ext cx="2521226" cy="1325563"/>
          </a:xfrm>
        </p:spPr>
        <p:txBody>
          <a:bodyPr/>
          <a:lstStyle/>
          <a:p>
            <a:pPr algn="ctr"/>
            <a:r>
              <a:rPr lang="es-CL" b="1" u="sng" dirty="0"/>
              <a:t>Relieves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EEF0BE-208B-4512-96AD-EEE7F0EBA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1274004"/>
            <a:ext cx="4191000" cy="639279"/>
          </a:xfrm>
        </p:spPr>
        <p:txBody>
          <a:bodyPr>
            <a:noAutofit/>
          </a:bodyPr>
          <a:lstStyle/>
          <a:p>
            <a:r>
              <a:rPr lang="es-CL" sz="2800" b="1" dirty="0"/>
              <a:t>Cordillera de los Andes</a:t>
            </a:r>
          </a:p>
        </p:txBody>
      </p:sp>
      <p:pic>
        <p:nvPicPr>
          <p:cNvPr id="1026" name="Picture 2" descr="10 Características de la Cordillera de los Andes">
            <a:extLst>
              <a:ext uri="{FF2B5EF4-FFF2-40B4-BE49-F238E27FC236}">
                <a16:creationId xmlns:a16="http://schemas.microsoft.com/office/drawing/2014/main" id="{05C134A6-FE13-41F4-ADED-0E856C78E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6" y="2151026"/>
            <a:ext cx="4894370" cy="397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CB73D3D-4342-4380-8888-3DBE574BCC29}"/>
              </a:ext>
            </a:extLst>
          </p:cNvPr>
          <p:cNvSpPr txBox="1">
            <a:spLocks/>
          </p:cNvSpPr>
          <p:nvPr/>
        </p:nvSpPr>
        <p:spPr>
          <a:xfrm>
            <a:off x="6184625" y="1274003"/>
            <a:ext cx="4191000" cy="63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/>
              <a:t>Depresión intermedia</a:t>
            </a:r>
          </a:p>
          <a:p>
            <a:pPr marL="0" indent="0">
              <a:buNone/>
            </a:pPr>
            <a:endParaRPr lang="es-CL" b="1" dirty="0"/>
          </a:p>
        </p:txBody>
      </p:sp>
      <p:pic>
        <p:nvPicPr>
          <p:cNvPr id="1028" name="Picture 4" descr="Depresión intermedia. Artículo de la Enciclopedia.">
            <a:extLst>
              <a:ext uri="{FF2B5EF4-FFF2-40B4-BE49-F238E27FC236}">
                <a16:creationId xmlns:a16="http://schemas.microsoft.com/office/drawing/2014/main" id="{3BDDA0C4-6413-4A06-B325-53783138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46" y="2151026"/>
            <a:ext cx="4881268" cy="397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5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0616B5F-A28B-40F8-98FA-BDFD39294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2" y="866499"/>
            <a:ext cx="4191000" cy="639279"/>
          </a:xfrm>
        </p:spPr>
        <p:txBody>
          <a:bodyPr>
            <a:normAutofit/>
          </a:bodyPr>
          <a:lstStyle/>
          <a:p>
            <a:pPr algn="ctr"/>
            <a:r>
              <a:rPr lang="es-CL" sz="2800" b="1" dirty="0"/>
              <a:t>Cordillera de la Costa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94DDC89-1D76-4EA5-BB8F-EB376A3C13C4}"/>
              </a:ext>
            </a:extLst>
          </p:cNvPr>
          <p:cNvSpPr txBox="1">
            <a:spLocks/>
          </p:cNvSpPr>
          <p:nvPr/>
        </p:nvSpPr>
        <p:spPr>
          <a:xfrm>
            <a:off x="6180684" y="866499"/>
            <a:ext cx="4191000" cy="63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/>
              <a:t>Planicie Litoral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D7F157-2B03-4D55-9EEE-4FC0479EA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7" y="1505778"/>
            <a:ext cx="5534381" cy="40354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B1B66F-B705-4D31-8539-070E5CDE4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54" y="1505778"/>
            <a:ext cx="5125861" cy="387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8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B2325-09C4-46CD-B694-53482BDF6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516" y="112908"/>
            <a:ext cx="8105957" cy="947796"/>
          </a:xfrm>
        </p:spPr>
        <p:txBody>
          <a:bodyPr>
            <a:normAutofit/>
          </a:bodyPr>
          <a:lstStyle/>
          <a:p>
            <a:r>
              <a:rPr lang="es-CL" dirty="0"/>
              <a:t>Imagen representativa del relieve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DF47E52-D798-4E7C-915D-7A861F76C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5" y="1060704"/>
            <a:ext cx="10523129" cy="5281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010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s: 12 maravillas naturales de Chile | El Viajero | EL PAÍS">
            <a:extLst>
              <a:ext uri="{FF2B5EF4-FFF2-40B4-BE49-F238E27FC236}">
                <a16:creationId xmlns:a16="http://schemas.microsoft.com/office/drawing/2014/main" id="{57A1BD8E-3D0E-49A8-A3B0-7505CED2F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33375"/>
            <a:ext cx="93345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0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ieve y clima de la Zona Central">
            <a:extLst>
              <a:ext uri="{FF2B5EF4-FFF2-40B4-BE49-F238E27FC236}">
                <a16:creationId xmlns:a16="http://schemas.microsoft.com/office/drawing/2014/main" id="{4B46B415-B2E7-4F5F-8A9A-A0B284D0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55" y="63802"/>
            <a:ext cx="9105625" cy="67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4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urismo en la zona central de Chile - ChilePlayas">
            <a:extLst>
              <a:ext uri="{FF2B5EF4-FFF2-40B4-BE49-F238E27FC236}">
                <a16:creationId xmlns:a16="http://schemas.microsoft.com/office/drawing/2014/main" id="{195C4872-EBAB-43EA-B911-27CAF1C8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83" y="109330"/>
            <a:ext cx="8072258" cy="665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6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s principales puertos de Puerto Varas | minube">
            <a:extLst>
              <a:ext uri="{FF2B5EF4-FFF2-40B4-BE49-F238E27FC236}">
                <a16:creationId xmlns:a16="http://schemas.microsoft.com/office/drawing/2014/main" id="{1F4684FF-2FFE-40A1-AC06-22C3D8D58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70" y="-22364"/>
            <a:ext cx="9203635" cy="69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9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5EB358F-D7F9-42E2-B419-8EBE19E9E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59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</TotalTime>
  <Words>29</Words>
  <Application>Microsoft Office PowerPoint</Application>
  <PresentationFormat>Panorámica</PresentationFormat>
  <Paragraphs>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Comic Sans MS</vt:lpstr>
      <vt:lpstr>Tw Cen MT</vt:lpstr>
      <vt:lpstr>Tw Cen MT Condensed</vt:lpstr>
      <vt:lpstr>Wingdings 3</vt:lpstr>
      <vt:lpstr>Integral</vt:lpstr>
      <vt:lpstr>Paisajes de nuestro país</vt:lpstr>
      <vt:lpstr>Relieves </vt:lpstr>
      <vt:lpstr>Presentación de PowerPoint</vt:lpstr>
      <vt:lpstr>Imagen representativa del relieve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Paisajes de nuestro país</dc:title>
  <dc:creator>Ma. de los Ángeles Gómez Álvarez</dc:creator>
  <cp:lastModifiedBy>María Eugenia Lucero Martínez</cp:lastModifiedBy>
  <cp:revision>13</cp:revision>
  <dcterms:created xsi:type="dcterms:W3CDTF">2021-06-07T21:54:38Z</dcterms:created>
  <dcterms:modified xsi:type="dcterms:W3CDTF">2021-06-09T14:13:31Z</dcterms:modified>
</cp:coreProperties>
</file>